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2" r:id="rId1"/>
  </p:sldMasterIdLst>
  <p:notesMasterIdLst>
    <p:notesMasterId r:id="rId4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96"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16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9pPr>
          </a:lstStyle>
          <a:p>
            <a:endParaRPr/>
          </a:p>
        </p:txBody>
      </p:sp>
      <p:sp>
        <p:nvSpPr>
          <p:cNvPr id="4" name="Google Shape;4;n"/>
          <p:cNvSpPr txBox="1">
            <a:spLocks noGrp="1"/>
          </p:cNvSpPr>
          <p:nvPr>
            <p:ph type="dt" idx="10"/>
          </p:nvPr>
        </p:nvSpPr>
        <p:spPr>
          <a:xfrm>
            <a:off x="3884612" y="0"/>
            <a:ext cx="2971800" cy="457200"/>
          </a:xfrm>
          <a:prstGeom prst="rect">
            <a:avLst/>
          </a:prstGeom>
          <a:noFill/>
          <a:ln>
            <a:noFill/>
          </a:ln>
        </p:spPr>
        <p:txBody>
          <a:bodyPr spcFirstLastPara="1" wrap="square" lIns="91425" tIns="45700" rIns="91425" bIns="45700" anchor="t" anchorCtr="0"/>
          <a:lstStyle>
            <a:lvl1pPr marR="0" lvl="0" algn="r" rtl="0">
              <a:lnSpc>
                <a:spcPct val="100000"/>
              </a:lnSpc>
              <a:spcBef>
                <a:spcPts val="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685212"/>
            <a:ext cx="2971800" cy="457200"/>
          </a:xfrm>
          <a:prstGeom prst="rect">
            <a:avLst/>
          </a:prstGeom>
          <a:noFill/>
          <a:ln>
            <a:noFill/>
          </a:ln>
        </p:spPr>
        <p:txBody>
          <a:bodyPr spcFirstLastPara="1" wrap="square" lIns="91425" tIns="45700" rIns="91425" bIns="45700" anchor="b" anchorCtr="0"/>
          <a:lstStyle>
            <a:lvl1pPr marR="0" lvl="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9pPr>
          </a:lstStyle>
          <a:p>
            <a:endParaRPr/>
          </a:p>
        </p:txBody>
      </p:sp>
      <p:sp>
        <p:nvSpPr>
          <p:cNvPr id="8" name="Google Shape;8;n"/>
          <p:cNvSpPr txBox="1">
            <a:spLocks noGrp="1"/>
          </p:cNvSpPr>
          <p:nvPr>
            <p:ph type="sldNum" idx="12"/>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Times New Roman"/>
              <a:buNone/>
            </a:pPr>
            <a:fld id="{00000000-1234-1234-1234-123412341234}" type="slidenum">
              <a:rPr lang="en-US" sz="1200" b="0" i="0" u="none" strike="noStrike" cap="none">
                <a:solidFill>
                  <a:srgbClr val="000000"/>
                </a:solidFill>
                <a:latin typeface="Times New Roman"/>
                <a:ea typeface="Times New Roman"/>
                <a:cs typeface="Times New Roman"/>
                <a:sym typeface="Times New Roman"/>
              </a:rPr>
              <a:t>‹#›</a:t>
            </a:fld>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483a3e8d2a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483a3e8d2a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1" name="Google Shape;111;g483a3e8d2a_0_0:notes"/>
          <p:cNvSpPr txBox="1">
            <a:spLocks noGrp="1"/>
          </p:cNvSpPr>
          <p:nvPr>
            <p:ph type="sldNum" idx="12"/>
          </p:nvPr>
        </p:nvSpPr>
        <p:spPr>
          <a:xfrm>
            <a:off x="3884612" y="8685212"/>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Times New Roman"/>
              <a:buNone/>
            </a:pPr>
            <a:fld id="{00000000-1234-1234-1234-123412341234}" type="slidenum">
              <a:rPr lang="en-US"/>
              <a:t>1</a:t>
            </a:fld>
            <a:endParaRPr sz="1400">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4" name="Google Shape;224;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p1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5" name="Google Shape;245;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p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1" name="Google Shape;261;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p1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1" name="Google Shape;271;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p1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9" name="Google Shape;289;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4" name="Google Shape;224;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32007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Google Shape;308;p1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9" name="Google Shape;309;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p1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6" name="Google Shape;316;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Google Shape;324;p1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25" name="Google Shape;325;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3"/>
        <p:cNvGrpSpPr/>
        <p:nvPr/>
      </p:nvGrpSpPr>
      <p:grpSpPr>
        <a:xfrm>
          <a:off x="0" y="0"/>
          <a:ext cx="0" cy="0"/>
          <a:chOff x="0" y="0"/>
          <a:chExt cx="0" cy="0"/>
        </a:xfrm>
      </p:grpSpPr>
      <p:sp>
        <p:nvSpPr>
          <p:cNvPr id="364" name="Google Shape;364;p1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65" name="Google Shape;365;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7" name="Google Shape;117;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9"/>
        <p:cNvGrpSpPr/>
        <p:nvPr/>
      </p:nvGrpSpPr>
      <p:grpSpPr>
        <a:xfrm>
          <a:off x="0" y="0"/>
          <a:ext cx="0" cy="0"/>
          <a:chOff x="0" y="0"/>
          <a:chExt cx="0" cy="0"/>
        </a:xfrm>
      </p:grpSpPr>
      <p:sp>
        <p:nvSpPr>
          <p:cNvPr id="390" name="Google Shape;390;p1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91" name="Google Shape;391;p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7"/>
        <p:cNvGrpSpPr/>
        <p:nvPr/>
      </p:nvGrpSpPr>
      <p:grpSpPr>
        <a:xfrm>
          <a:off x="0" y="0"/>
          <a:ext cx="0" cy="0"/>
          <a:chOff x="0" y="0"/>
          <a:chExt cx="0" cy="0"/>
        </a:xfrm>
      </p:grpSpPr>
      <p:sp>
        <p:nvSpPr>
          <p:cNvPr id="398" name="Google Shape;398;p2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99" name="Google Shape;399;p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5"/>
        <p:cNvGrpSpPr/>
        <p:nvPr/>
      </p:nvGrpSpPr>
      <p:grpSpPr>
        <a:xfrm>
          <a:off x="0" y="0"/>
          <a:ext cx="0" cy="0"/>
          <a:chOff x="0" y="0"/>
          <a:chExt cx="0" cy="0"/>
        </a:xfrm>
      </p:grpSpPr>
      <p:sp>
        <p:nvSpPr>
          <p:cNvPr id="436" name="Google Shape;436;p2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37" name="Google Shape;437;p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0"/>
        <p:cNvGrpSpPr/>
        <p:nvPr/>
      </p:nvGrpSpPr>
      <p:grpSpPr>
        <a:xfrm>
          <a:off x="0" y="0"/>
          <a:ext cx="0" cy="0"/>
          <a:chOff x="0" y="0"/>
          <a:chExt cx="0" cy="0"/>
        </a:xfrm>
      </p:grpSpPr>
      <p:sp>
        <p:nvSpPr>
          <p:cNvPr id="471" name="Google Shape;471;p2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72" name="Google Shape;472;p2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8"/>
        <p:cNvGrpSpPr/>
        <p:nvPr/>
      </p:nvGrpSpPr>
      <p:grpSpPr>
        <a:xfrm>
          <a:off x="0" y="0"/>
          <a:ext cx="0" cy="0"/>
          <a:chOff x="0" y="0"/>
          <a:chExt cx="0" cy="0"/>
        </a:xfrm>
      </p:grpSpPr>
      <p:sp>
        <p:nvSpPr>
          <p:cNvPr id="479" name="Google Shape;479;p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80" name="Google Shape;480;p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8"/>
        <p:cNvGrpSpPr/>
        <p:nvPr/>
      </p:nvGrpSpPr>
      <p:grpSpPr>
        <a:xfrm>
          <a:off x="0" y="0"/>
          <a:ext cx="0" cy="0"/>
          <a:chOff x="0" y="0"/>
          <a:chExt cx="0" cy="0"/>
        </a:xfrm>
      </p:grpSpPr>
      <p:sp>
        <p:nvSpPr>
          <p:cNvPr id="519" name="Google Shape;519;p2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20" name="Google Shape;520;p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2"/>
        <p:cNvGrpSpPr/>
        <p:nvPr/>
      </p:nvGrpSpPr>
      <p:grpSpPr>
        <a:xfrm>
          <a:off x="0" y="0"/>
          <a:ext cx="0" cy="0"/>
          <a:chOff x="0" y="0"/>
          <a:chExt cx="0" cy="0"/>
        </a:xfrm>
      </p:grpSpPr>
      <p:sp>
        <p:nvSpPr>
          <p:cNvPr id="563" name="Google Shape;563;p2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64" name="Google Shape;564;p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1"/>
        <p:cNvGrpSpPr/>
        <p:nvPr/>
      </p:nvGrpSpPr>
      <p:grpSpPr>
        <a:xfrm>
          <a:off x="0" y="0"/>
          <a:ext cx="0" cy="0"/>
          <a:chOff x="0" y="0"/>
          <a:chExt cx="0" cy="0"/>
        </a:xfrm>
      </p:grpSpPr>
      <p:sp>
        <p:nvSpPr>
          <p:cNvPr id="572" name="Google Shape;572;p2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73" name="Google Shape;573;p2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9"/>
        <p:cNvGrpSpPr/>
        <p:nvPr/>
      </p:nvGrpSpPr>
      <p:grpSpPr>
        <a:xfrm>
          <a:off x="0" y="0"/>
          <a:ext cx="0" cy="0"/>
          <a:chOff x="0" y="0"/>
          <a:chExt cx="0" cy="0"/>
        </a:xfrm>
      </p:grpSpPr>
      <p:sp>
        <p:nvSpPr>
          <p:cNvPr id="590" name="Google Shape;590;p2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91" name="Google Shape;591;p2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7"/>
        <p:cNvGrpSpPr/>
        <p:nvPr/>
      </p:nvGrpSpPr>
      <p:grpSpPr>
        <a:xfrm>
          <a:off x="0" y="0"/>
          <a:ext cx="0" cy="0"/>
          <a:chOff x="0" y="0"/>
          <a:chExt cx="0" cy="0"/>
        </a:xfrm>
      </p:grpSpPr>
      <p:sp>
        <p:nvSpPr>
          <p:cNvPr id="608" name="Google Shape;608;p2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09" name="Google Shape;609;p2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1" name="Google Shape;131;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6"/>
        <p:cNvGrpSpPr/>
        <p:nvPr/>
      </p:nvGrpSpPr>
      <p:grpSpPr>
        <a:xfrm>
          <a:off x="0" y="0"/>
          <a:ext cx="0" cy="0"/>
          <a:chOff x="0" y="0"/>
          <a:chExt cx="0" cy="0"/>
        </a:xfrm>
      </p:grpSpPr>
      <p:sp>
        <p:nvSpPr>
          <p:cNvPr id="617" name="Google Shape;617;p2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18" name="Google Shape;618;p2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3"/>
        <p:cNvGrpSpPr/>
        <p:nvPr/>
      </p:nvGrpSpPr>
      <p:grpSpPr>
        <a:xfrm>
          <a:off x="0" y="0"/>
          <a:ext cx="0" cy="0"/>
          <a:chOff x="0" y="0"/>
          <a:chExt cx="0" cy="0"/>
        </a:xfrm>
      </p:grpSpPr>
      <p:sp>
        <p:nvSpPr>
          <p:cNvPr id="634" name="Google Shape;634;p3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35" name="Google Shape;635;p3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5"/>
        <p:cNvGrpSpPr/>
        <p:nvPr/>
      </p:nvGrpSpPr>
      <p:grpSpPr>
        <a:xfrm>
          <a:off x="0" y="0"/>
          <a:ext cx="0" cy="0"/>
          <a:chOff x="0" y="0"/>
          <a:chExt cx="0" cy="0"/>
        </a:xfrm>
      </p:grpSpPr>
      <p:sp>
        <p:nvSpPr>
          <p:cNvPr id="656" name="Google Shape;656;p3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57" name="Google Shape;657;p3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4"/>
        <p:cNvGrpSpPr/>
        <p:nvPr/>
      </p:nvGrpSpPr>
      <p:grpSpPr>
        <a:xfrm>
          <a:off x="0" y="0"/>
          <a:ext cx="0" cy="0"/>
          <a:chOff x="0" y="0"/>
          <a:chExt cx="0" cy="0"/>
        </a:xfrm>
      </p:grpSpPr>
      <p:sp>
        <p:nvSpPr>
          <p:cNvPr id="665" name="Google Shape;665;p3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66" name="Google Shape;666;p3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7"/>
        <p:cNvGrpSpPr/>
        <p:nvPr/>
      </p:nvGrpSpPr>
      <p:grpSpPr>
        <a:xfrm>
          <a:off x="0" y="0"/>
          <a:ext cx="0" cy="0"/>
          <a:chOff x="0" y="0"/>
          <a:chExt cx="0" cy="0"/>
        </a:xfrm>
      </p:grpSpPr>
      <p:sp>
        <p:nvSpPr>
          <p:cNvPr id="688" name="Google Shape;688;p3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89" name="Google Shape;689;p3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7"/>
        <p:cNvGrpSpPr/>
        <p:nvPr/>
      </p:nvGrpSpPr>
      <p:grpSpPr>
        <a:xfrm>
          <a:off x="0" y="0"/>
          <a:ext cx="0" cy="0"/>
          <a:chOff x="0" y="0"/>
          <a:chExt cx="0" cy="0"/>
        </a:xfrm>
      </p:grpSpPr>
      <p:sp>
        <p:nvSpPr>
          <p:cNvPr id="708" name="Google Shape;708;p3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09" name="Google Shape;709;p3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3"/>
        <p:cNvGrpSpPr/>
        <p:nvPr/>
      </p:nvGrpSpPr>
      <p:grpSpPr>
        <a:xfrm>
          <a:off x="0" y="0"/>
          <a:ext cx="0" cy="0"/>
          <a:chOff x="0" y="0"/>
          <a:chExt cx="0" cy="0"/>
        </a:xfrm>
      </p:grpSpPr>
      <p:sp>
        <p:nvSpPr>
          <p:cNvPr id="734" name="Google Shape;734;p3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35" name="Google Shape;735;p3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1"/>
        <p:cNvGrpSpPr/>
        <p:nvPr/>
      </p:nvGrpSpPr>
      <p:grpSpPr>
        <a:xfrm>
          <a:off x="0" y="0"/>
          <a:ext cx="0" cy="0"/>
          <a:chOff x="0" y="0"/>
          <a:chExt cx="0" cy="0"/>
        </a:xfrm>
      </p:grpSpPr>
      <p:sp>
        <p:nvSpPr>
          <p:cNvPr id="752" name="Google Shape;752;p3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53" name="Google Shape;753;p3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5"/>
        <p:cNvGrpSpPr/>
        <p:nvPr/>
      </p:nvGrpSpPr>
      <p:grpSpPr>
        <a:xfrm>
          <a:off x="0" y="0"/>
          <a:ext cx="0" cy="0"/>
          <a:chOff x="0" y="0"/>
          <a:chExt cx="0" cy="0"/>
        </a:xfrm>
      </p:grpSpPr>
      <p:sp>
        <p:nvSpPr>
          <p:cNvPr id="776" name="Google Shape;776;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77" name="Google Shape;777;p3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4"/>
        <p:cNvGrpSpPr/>
        <p:nvPr/>
      </p:nvGrpSpPr>
      <p:grpSpPr>
        <a:xfrm>
          <a:off x="0" y="0"/>
          <a:ext cx="0" cy="0"/>
          <a:chOff x="0" y="0"/>
          <a:chExt cx="0" cy="0"/>
        </a:xfrm>
      </p:grpSpPr>
      <p:sp>
        <p:nvSpPr>
          <p:cNvPr id="785" name="Google Shape;785;p3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86" name="Google Shape;786;p3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9" name="Google Shape;139;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9"/>
        <p:cNvGrpSpPr/>
        <p:nvPr/>
      </p:nvGrpSpPr>
      <p:grpSpPr>
        <a:xfrm>
          <a:off x="0" y="0"/>
          <a:ext cx="0" cy="0"/>
          <a:chOff x="0" y="0"/>
          <a:chExt cx="0" cy="0"/>
        </a:xfrm>
      </p:grpSpPr>
      <p:sp>
        <p:nvSpPr>
          <p:cNvPr id="820" name="Google Shape;820;p3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21" name="Google Shape;821;p3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0" name="Google Shape;150;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3" name="Google Shape;163;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6" name="Google Shape;176;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7" name="Google Shape;197;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9" name="Google Shape;209;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5"/>
        <p:cNvGrpSpPr/>
        <p:nvPr/>
      </p:nvGrpSpPr>
      <p:grpSpPr>
        <a:xfrm>
          <a:off x="0" y="0"/>
          <a:ext cx="0" cy="0"/>
          <a:chOff x="0" y="0"/>
          <a:chExt cx="0" cy="0"/>
        </a:xfrm>
      </p:grpSpPr>
      <p:sp>
        <p:nvSpPr>
          <p:cNvPr id="16" name="Google Shape;16;p2"/>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7" name="Google Shape;17;p2"/>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2"/>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2"/>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76"/>
        <p:cNvGrpSpPr/>
        <p:nvPr/>
      </p:nvGrpSpPr>
      <p:grpSpPr>
        <a:xfrm>
          <a:off x="0" y="0"/>
          <a:ext cx="0" cy="0"/>
          <a:chOff x="0" y="0"/>
          <a:chExt cx="0" cy="0"/>
        </a:xfrm>
      </p:grpSpPr>
      <p:sp>
        <p:nvSpPr>
          <p:cNvPr id="77" name="Google Shape;77;p11"/>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8" name="Google Shape;78;p11"/>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lstStyle>
            <a:lvl1pPr marL="457200" lvl="0" indent="-431800" algn="l">
              <a:spcBef>
                <a:spcPts val="640"/>
              </a:spcBef>
              <a:spcAft>
                <a:spcPts val="0"/>
              </a:spcAft>
              <a:buClr>
                <a:schemeClr val="dk1"/>
              </a:buClr>
              <a:buSzPts val="3200"/>
              <a:buFont typeface="Times New Roman"/>
              <a:buChar char="•"/>
              <a:defRPr sz="3200"/>
            </a:lvl1pPr>
            <a:lvl2pPr marL="914400" lvl="1" indent="-406400" algn="l">
              <a:spcBef>
                <a:spcPts val="560"/>
              </a:spcBef>
              <a:spcAft>
                <a:spcPts val="0"/>
              </a:spcAft>
              <a:buClr>
                <a:schemeClr val="dk1"/>
              </a:buClr>
              <a:buSzPts val="2800"/>
              <a:buFont typeface="Times New Roman"/>
              <a:buChar char="–"/>
              <a:defRPr sz="2800"/>
            </a:lvl2pPr>
            <a:lvl3pPr marL="1371600" lvl="2" indent="-381000" algn="l">
              <a:spcBef>
                <a:spcPts val="480"/>
              </a:spcBef>
              <a:spcAft>
                <a:spcPts val="0"/>
              </a:spcAft>
              <a:buClr>
                <a:schemeClr val="dk1"/>
              </a:buClr>
              <a:buSzPts val="2400"/>
              <a:buFont typeface="Times New Roman"/>
              <a:buChar char="•"/>
              <a:defRPr sz="2400"/>
            </a:lvl3pPr>
            <a:lvl4pPr marL="1828800" lvl="3" indent="-355600" algn="l">
              <a:spcBef>
                <a:spcPts val="400"/>
              </a:spcBef>
              <a:spcAft>
                <a:spcPts val="0"/>
              </a:spcAft>
              <a:buClr>
                <a:schemeClr val="dk1"/>
              </a:buClr>
              <a:buSzPts val="2000"/>
              <a:buFont typeface="Times New Roman"/>
              <a:buChar char="–"/>
              <a:defRPr sz="2000"/>
            </a:lvl4pPr>
            <a:lvl5pPr marL="2286000" lvl="4" indent="-355600" algn="l">
              <a:spcBef>
                <a:spcPts val="400"/>
              </a:spcBef>
              <a:spcAft>
                <a:spcPts val="0"/>
              </a:spcAft>
              <a:buClr>
                <a:schemeClr val="dk1"/>
              </a:buClr>
              <a:buSzPts val="2000"/>
              <a:buFont typeface="Times New Roman"/>
              <a:buChar char="»"/>
              <a:defRPr sz="2000"/>
            </a:lvl5pPr>
            <a:lvl6pPr marL="2743200" lvl="5" indent="-355600" algn="l">
              <a:spcBef>
                <a:spcPts val="400"/>
              </a:spcBef>
              <a:spcAft>
                <a:spcPts val="0"/>
              </a:spcAft>
              <a:buClr>
                <a:schemeClr val="dk1"/>
              </a:buClr>
              <a:buSzPts val="2000"/>
              <a:buFont typeface="Times New Roman"/>
              <a:buChar char="»"/>
              <a:defRPr sz="2000"/>
            </a:lvl6pPr>
            <a:lvl7pPr marL="3200400" lvl="6" indent="-355600" algn="l">
              <a:spcBef>
                <a:spcPts val="400"/>
              </a:spcBef>
              <a:spcAft>
                <a:spcPts val="0"/>
              </a:spcAft>
              <a:buClr>
                <a:schemeClr val="dk1"/>
              </a:buClr>
              <a:buSzPts val="2000"/>
              <a:buFont typeface="Times New Roman"/>
              <a:buChar char="»"/>
              <a:defRPr sz="2000"/>
            </a:lvl7pPr>
            <a:lvl8pPr marL="3657600" lvl="7" indent="-355600" algn="l">
              <a:spcBef>
                <a:spcPts val="400"/>
              </a:spcBef>
              <a:spcAft>
                <a:spcPts val="0"/>
              </a:spcAft>
              <a:buClr>
                <a:schemeClr val="dk1"/>
              </a:buClr>
              <a:buSzPts val="2000"/>
              <a:buFont typeface="Times New Roman"/>
              <a:buChar char="»"/>
              <a:defRPr sz="2000"/>
            </a:lvl8pPr>
            <a:lvl9pPr marL="4114800" lvl="8" indent="-355600" algn="l">
              <a:spcBef>
                <a:spcPts val="400"/>
              </a:spcBef>
              <a:spcAft>
                <a:spcPts val="0"/>
              </a:spcAft>
              <a:buClr>
                <a:schemeClr val="dk1"/>
              </a:buClr>
              <a:buSzPts val="2000"/>
              <a:buFont typeface="Times New Roman"/>
              <a:buChar char="»"/>
              <a:defRPr sz="2000"/>
            </a:lvl9pPr>
          </a:lstStyle>
          <a:p>
            <a:endParaRPr/>
          </a:p>
        </p:txBody>
      </p:sp>
      <p:sp>
        <p:nvSpPr>
          <p:cNvPr id="79" name="Google Shape;79;p11"/>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lstStyle>
            <a:lvl1pPr marL="457200" lvl="0" indent="-228600" algn="l">
              <a:spcBef>
                <a:spcPts val="280"/>
              </a:spcBef>
              <a:spcAft>
                <a:spcPts val="0"/>
              </a:spcAft>
              <a:buClr>
                <a:schemeClr val="dk1"/>
              </a:buClr>
              <a:buSzPts val="1400"/>
              <a:buFont typeface="Times New Roman"/>
              <a:buNone/>
              <a:defRPr sz="1400"/>
            </a:lvl1pPr>
            <a:lvl2pPr marL="914400" lvl="1" indent="-228600" algn="l">
              <a:spcBef>
                <a:spcPts val="240"/>
              </a:spcBef>
              <a:spcAft>
                <a:spcPts val="0"/>
              </a:spcAft>
              <a:buClr>
                <a:schemeClr val="dk1"/>
              </a:buClr>
              <a:buSzPts val="1200"/>
              <a:buFont typeface="Times New Roman"/>
              <a:buNone/>
              <a:defRPr sz="1200"/>
            </a:lvl2pPr>
            <a:lvl3pPr marL="1371600" lvl="2" indent="-228600" algn="l">
              <a:spcBef>
                <a:spcPts val="200"/>
              </a:spcBef>
              <a:spcAft>
                <a:spcPts val="0"/>
              </a:spcAft>
              <a:buClr>
                <a:schemeClr val="dk1"/>
              </a:buClr>
              <a:buSzPts val="1000"/>
              <a:buFont typeface="Times New Roman"/>
              <a:buNone/>
              <a:defRPr sz="1000"/>
            </a:lvl3pPr>
            <a:lvl4pPr marL="1828800" lvl="3" indent="-228600" algn="l">
              <a:spcBef>
                <a:spcPts val="180"/>
              </a:spcBef>
              <a:spcAft>
                <a:spcPts val="0"/>
              </a:spcAft>
              <a:buClr>
                <a:schemeClr val="dk1"/>
              </a:buClr>
              <a:buSzPts val="900"/>
              <a:buFont typeface="Times New Roman"/>
              <a:buNone/>
              <a:defRPr sz="900"/>
            </a:lvl4pPr>
            <a:lvl5pPr marL="2286000" lvl="4" indent="-228600" algn="l">
              <a:spcBef>
                <a:spcPts val="180"/>
              </a:spcBef>
              <a:spcAft>
                <a:spcPts val="0"/>
              </a:spcAft>
              <a:buClr>
                <a:schemeClr val="dk1"/>
              </a:buClr>
              <a:buSzPts val="900"/>
              <a:buFont typeface="Times New Roman"/>
              <a:buNone/>
              <a:defRPr sz="900"/>
            </a:lvl5pPr>
            <a:lvl6pPr marL="2743200" lvl="5" indent="-228600" algn="l">
              <a:spcBef>
                <a:spcPts val="180"/>
              </a:spcBef>
              <a:spcAft>
                <a:spcPts val="0"/>
              </a:spcAft>
              <a:buClr>
                <a:schemeClr val="dk1"/>
              </a:buClr>
              <a:buSzPts val="900"/>
              <a:buFont typeface="Times New Roman"/>
              <a:buNone/>
              <a:defRPr sz="900"/>
            </a:lvl6pPr>
            <a:lvl7pPr marL="3200400" lvl="6" indent="-228600" algn="l">
              <a:spcBef>
                <a:spcPts val="180"/>
              </a:spcBef>
              <a:spcAft>
                <a:spcPts val="0"/>
              </a:spcAft>
              <a:buClr>
                <a:schemeClr val="dk1"/>
              </a:buClr>
              <a:buSzPts val="900"/>
              <a:buFont typeface="Times New Roman"/>
              <a:buNone/>
              <a:defRPr sz="900"/>
            </a:lvl7pPr>
            <a:lvl8pPr marL="3657600" lvl="7" indent="-228600" algn="l">
              <a:spcBef>
                <a:spcPts val="180"/>
              </a:spcBef>
              <a:spcAft>
                <a:spcPts val="0"/>
              </a:spcAft>
              <a:buClr>
                <a:schemeClr val="dk1"/>
              </a:buClr>
              <a:buSzPts val="900"/>
              <a:buFont typeface="Times New Roman"/>
              <a:buNone/>
              <a:defRPr sz="900"/>
            </a:lvl8pPr>
            <a:lvl9pPr marL="4114800" lvl="8" indent="-228600" algn="l">
              <a:spcBef>
                <a:spcPts val="180"/>
              </a:spcBef>
              <a:spcAft>
                <a:spcPts val="0"/>
              </a:spcAft>
              <a:buClr>
                <a:schemeClr val="dk1"/>
              </a:buClr>
              <a:buSzPts val="900"/>
              <a:buFont typeface="Times New Roman"/>
              <a:buNone/>
              <a:defRPr sz="900"/>
            </a:lvl9pPr>
          </a:lstStyle>
          <a:p>
            <a:endParaRPr/>
          </a:p>
        </p:txBody>
      </p:sp>
      <p:sp>
        <p:nvSpPr>
          <p:cNvPr id="80" name="Google Shape;80;p11"/>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11"/>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1"/>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3"/>
        <p:cNvGrpSpPr/>
        <p:nvPr/>
      </p:nvGrpSpPr>
      <p:grpSpPr>
        <a:xfrm>
          <a:off x="0" y="0"/>
          <a:ext cx="0" cy="0"/>
          <a:chOff x="0" y="0"/>
          <a:chExt cx="0" cy="0"/>
        </a:xfrm>
      </p:grpSpPr>
      <p:sp>
        <p:nvSpPr>
          <p:cNvPr id="84" name="Google Shape;84;p12"/>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5" name="Google Shape;85;p12"/>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6" name="Google Shape;86;p12"/>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spd="med">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87"/>
        <p:cNvGrpSpPr/>
        <p:nvPr/>
      </p:nvGrpSpPr>
      <p:grpSpPr>
        <a:xfrm>
          <a:off x="0" y="0"/>
          <a:ext cx="0" cy="0"/>
          <a:chOff x="0" y="0"/>
          <a:chExt cx="0" cy="0"/>
        </a:xfrm>
      </p:grpSpPr>
      <p:sp>
        <p:nvSpPr>
          <p:cNvPr id="88" name="Google Shape;88;p1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9" name="Google Shape;89;p13"/>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lstStyle>
            <a:lvl1pPr marL="457200" lvl="0" indent="-228600" algn="l">
              <a:spcBef>
                <a:spcPts val="480"/>
              </a:spcBef>
              <a:spcAft>
                <a:spcPts val="0"/>
              </a:spcAft>
              <a:buClr>
                <a:schemeClr val="dk1"/>
              </a:buClr>
              <a:buSzPts val="2400"/>
              <a:buFont typeface="Times New Roman"/>
              <a:buNone/>
              <a:defRPr sz="2400" b="1"/>
            </a:lvl1pPr>
            <a:lvl2pPr marL="914400" lvl="1" indent="-228600" algn="l">
              <a:spcBef>
                <a:spcPts val="400"/>
              </a:spcBef>
              <a:spcAft>
                <a:spcPts val="0"/>
              </a:spcAft>
              <a:buClr>
                <a:schemeClr val="dk1"/>
              </a:buClr>
              <a:buSzPts val="2000"/>
              <a:buFont typeface="Times New Roman"/>
              <a:buNone/>
              <a:defRPr sz="2000" b="1"/>
            </a:lvl2pPr>
            <a:lvl3pPr marL="1371600" lvl="2" indent="-228600" algn="l">
              <a:spcBef>
                <a:spcPts val="360"/>
              </a:spcBef>
              <a:spcAft>
                <a:spcPts val="0"/>
              </a:spcAft>
              <a:buClr>
                <a:schemeClr val="dk1"/>
              </a:buClr>
              <a:buSzPts val="1800"/>
              <a:buFont typeface="Times New Roman"/>
              <a:buNone/>
              <a:defRPr sz="1800" b="1"/>
            </a:lvl3pPr>
            <a:lvl4pPr marL="1828800" lvl="3" indent="-228600" algn="l">
              <a:spcBef>
                <a:spcPts val="320"/>
              </a:spcBef>
              <a:spcAft>
                <a:spcPts val="0"/>
              </a:spcAft>
              <a:buClr>
                <a:schemeClr val="dk1"/>
              </a:buClr>
              <a:buSzPts val="1600"/>
              <a:buFont typeface="Times New Roman"/>
              <a:buNone/>
              <a:defRPr sz="1600" b="1"/>
            </a:lvl4pPr>
            <a:lvl5pPr marL="2286000" lvl="4" indent="-228600" algn="l">
              <a:spcBef>
                <a:spcPts val="320"/>
              </a:spcBef>
              <a:spcAft>
                <a:spcPts val="0"/>
              </a:spcAft>
              <a:buClr>
                <a:schemeClr val="dk1"/>
              </a:buClr>
              <a:buSzPts val="1600"/>
              <a:buFont typeface="Times New Roman"/>
              <a:buNone/>
              <a:defRPr sz="1600" b="1"/>
            </a:lvl5pPr>
            <a:lvl6pPr marL="2743200" lvl="5" indent="-228600" algn="l">
              <a:spcBef>
                <a:spcPts val="320"/>
              </a:spcBef>
              <a:spcAft>
                <a:spcPts val="0"/>
              </a:spcAft>
              <a:buClr>
                <a:schemeClr val="dk1"/>
              </a:buClr>
              <a:buSzPts val="1600"/>
              <a:buFont typeface="Times New Roman"/>
              <a:buNone/>
              <a:defRPr sz="1600" b="1"/>
            </a:lvl6pPr>
            <a:lvl7pPr marL="3200400" lvl="6" indent="-228600" algn="l">
              <a:spcBef>
                <a:spcPts val="320"/>
              </a:spcBef>
              <a:spcAft>
                <a:spcPts val="0"/>
              </a:spcAft>
              <a:buClr>
                <a:schemeClr val="dk1"/>
              </a:buClr>
              <a:buSzPts val="1600"/>
              <a:buFont typeface="Times New Roman"/>
              <a:buNone/>
              <a:defRPr sz="1600" b="1"/>
            </a:lvl7pPr>
            <a:lvl8pPr marL="3657600" lvl="7" indent="-228600" algn="l">
              <a:spcBef>
                <a:spcPts val="320"/>
              </a:spcBef>
              <a:spcAft>
                <a:spcPts val="0"/>
              </a:spcAft>
              <a:buClr>
                <a:schemeClr val="dk1"/>
              </a:buClr>
              <a:buSzPts val="1600"/>
              <a:buFont typeface="Times New Roman"/>
              <a:buNone/>
              <a:defRPr sz="1600" b="1"/>
            </a:lvl8pPr>
            <a:lvl9pPr marL="4114800" lvl="8" indent="-228600" algn="l">
              <a:spcBef>
                <a:spcPts val="320"/>
              </a:spcBef>
              <a:spcAft>
                <a:spcPts val="0"/>
              </a:spcAft>
              <a:buClr>
                <a:schemeClr val="dk1"/>
              </a:buClr>
              <a:buSzPts val="1600"/>
              <a:buFont typeface="Times New Roman"/>
              <a:buNone/>
              <a:defRPr sz="1600" b="1"/>
            </a:lvl9pPr>
          </a:lstStyle>
          <a:p>
            <a:endParaRPr/>
          </a:p>
        </p:txBody>
      </p:sp>
      <p:sp>
        <p:nvSpPr>
          <p:cNvPr id="90" name="Google Shape;90;p13"/>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lstStyle>
            <a:lvl1pPr marL="457200" lvl="0" indent="-381000" algn="l">
              <a:spcBef>
                <a:spcPts val="480"/>
              </a:spcBef>
              <a:spcAft>
                <a:spcPts val="0"/>
              </a:spcAft>
              <a:buClr>
                <a:schemeClr val="dk1"/>
              </a:buClr>
              <a:buSzPts val="2400"/>
              <a:buFont typeface="Times New Roman"/>
              <a:buChar char="•"/>
              <a:defRPr sz="2400"/>
            </a:lvl1pPr>
            <a:lvl2pPr marL="914400" lvl="1" indent="-355600" algn="l">
              <a:spcBef>
                <a:spcPts val="400"/>
              </a:spcBef>
              <a:spcAft>
                <a:spcPts val="0"/>
              </a:spcAft>
              <a:buClr>
                <a:schemeClr val="dk1"/>
              </a:buClr>
              <a:buSzPts val="2000"/>
              <a:buFont typeface="Times New Roman"/>
              <a:buChar char="–"/>
              <a:defRPr sz="2000"/>
            </a:lvl2pPr>
            <a:lvl3pPr marL="1371600" lvl="2" indent="-342900" algn="l">
              <a:spcBef>
                <a:spcPts val="360"/>
              </a:spcBef>
              <a:spcAft>
                <a:spcPts val="0"/>
              </a:spcAft>
              <a:buClr>
                <a:schemeClr val="dk1"/>
              </a:buClr>
              <a:buSzPts val="1800"/>
              <a:buFont typeface="Times New Roman"/>
              <a:buChar char="•"/>
              <a:defRPr sz="1800"/>
            </a:lvl3pPr>
            <a:lvl4pPr marL="1828800" lvl="3" indent="-330200" algn="l">
              <a:spcBef>
                <a:spcPts val="320"/>
              </a:spcBef>
              <a:spcAft>
                <a:spcPts val="0"/>
              </a:spcAft>
              <a:buClr>
                <a:schemeClr val="dk1"/>
              </a:buClr>
              <a:buSzPts val="1600"/>
              <a:buFont typeface="Times New Roman"/>
              <a:buChar char="–"/>
              <a:defRPr sz="1600"/>
            </a:lvl4pPr>
            <a:lvl5pPr marL="2286000" lvl="4" indent="-330200" algn="l">
              <a:spcBef>
                <a:spcPts val="320"/>
              </a:spcBef>
              <a:spcAft>
                <a:spcPts val="0"/>
              </a:spcAft>
              <a:buClr>
                <a:schemeClr val="dk1"/>
              </a:buClr>
              <a:buSzPts val="1600"/>
              <a:buFont typeface="Times New Roman"/>
              <a:buChar char="»"/>
              <a:defRPr sz="1600"/>
            </a:lvl5pPr>
            <a:lvl6pPr marL="2743200" lvl="5" indent="-330200" algn="l">
              <a:spcBef>
                <a:spcPts val="320"/>
              </a:spcBef>
              <a:spcAft>
                <a:spcPts val="0"/>
              </a:spcAft>
              <a:buClr>
                <a:schemeClr val="dk1"/>
              </a:buClr>
              <a:buSzPts val="1600"/>
              <a:buFont typeface="Times New Roman"/>
              <a:buChar char="»"/>
              <a:defRPr sz="1600"/>
            </a:lvl6pPr>
            <a:lvl7pPr marL="3200400" lvl="6" indent="-330200" algn="l">
              <a:spcBef>
                <a:spcPts val="320"/>
              </a:spcBef>
              <a:spcAft>
                <a:spcPts val="0"/>
              </a:spcAft>
              <a:buClr>
                <a:schemeClr val="dk1"/>
              </a:buClr>
              <a:buSzPts val="1600"/>
              <a:buFont typeface="Times New Roman"/>
              <a:buChar char="»"/>
              <a:defRPr sz="1600"/>
            </a:lvl7pPr>
            <a:lvl8pPr marL="3657600" lvl="7" indent="-330200" algn="l">
              <a:spcBef>
                <a:spcPts val="320"/>
              </a:spcBef>
              <a:spcAft>
                <a:spcPts val="0"/>
              </a:spcAft>
              <a:buClr>
                <a:schemeClr val="dk1"/>
              </a:buClr>
              <a:buSzPts val="1600"/>
              <a:buFont typeface="Times New Roman"/>
              <a:buChar char="»"/>
              <a:defRPr sz="1600"/>
            </a:lvl8pPr>
            <a:lvl9pPr marL="4114800" lvl="8" indent="-330200" algn="l">
              <a:spcBef>
                <a:spcPts val="320"/>
              </a:spcBef>
              <a:spcAft>
                <a:spcPts val="0"/>
              </a:spcAft>
              <a:buClr>
                <a:schemeClr val="dk1"/>
              </a:buClr>
              <a:buSzPts val="1600"/>
              <a:buFont typeface="Times New Roman"/>
              <a:buChar char="»"/>
              <a:defRPr sz="1600"/>
            </a:lvl9pPr>
          </a:lstStyle>
          <a:p>
            <a:endParaRPr/>
          </a:p>
        </p:txBody>
      </p:sp>
      <p:sp>
        <p:nvSpPr>
          <p:cNvPr id="91" name="Google Shape;91;p13"/>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lstStyle>
            <a:lvl1pPr marL="457200" lvl="0" indent="-228600" algn="l">
              <a:spcBef>
                <a:spcPts val="480"/>
              </a:spcBef>
              <a:spcAft>
                <a:spcPts val="0"/>
              </a:spcAft>
              <a:buClr>
                <a:schemeClr val="dk1"/>
              </a:buClr>
              <a:buSzPts val="2400"/>
              <a:buFont typeface="Times New Roman"/>
              <a:buNone/>
              <a:defRPr sz="2400" b="1"/>
            </a:lvl1pPr>
            <a:lvl2pPr marL="914400" lvl="1" indent="-228600" algn="l">
              <a:spcBef>
                <a:spcPts val="400"/>
              </a:spcBef>
              <a:spcAft>
                <a:spcPts val="0"/>
              </a:spcAft>
              <a:buClr>
                <a:schemeClr val="dk1"/>
              </a:buClr>
              <a:buSzPts val="2000"/>
              <a:buFont typeface="Times New Roman"/>
              <a:buNone/>
              <a:defRPr sz="2000" b="1"/>
            </a:lvl2pPr>
            <a:lvl3pPr marL="1371600" lvl="2" indent="-228600" algn="l">
              <a:spcBef>
                <a:spcPts val="360"/>
              </a:spcBef>
              <a:spcAft>
                <a:spcPts val="0"/>
              </a:spcAft>
              <a:buClr>
                <a:schemeClr val="dk1"/>
              </a:buClr>
              <a:buSzPts val="1800"/>
              <a:buFont typeface="Times New Roman"/>
              <a:buNone/>
              <a:defRPr sz="1800" b="1"/>
            </a:lvl3pPr>
            <a:lvl4pPr marL="1828800" lvl="3" indent="-228600" algn="l">
              <a:spcBef>
                <a:spcPts val="320"/>
              </a:spcBef>
              <a:spcAft>
                <a:spcPts val="0"/>
              </a:spcAft>
              <a:buClr>
                <a:schemeClr val="dk1"/>
              </a:buClr>
              <a:buSzPts val="1600"/>
              <a:buFont typeface="Times New Roman"/>
              <a:buNone/>
              <a:defRPr sz="1600" b="1"/>
            </a:lvl4pPr>
            <a:lvl5pPr marL="2286000" lvl="4" indent="-228600" algn="l">
              <a:spcBef>
                <a:spcPts val="320"/>
              </a:spcBef>
              <a:spcAft>
                <a:spcPts val="0"/>
              </a:spcAft>
              <a:buClr>
                <a:schemeClr val="dk1"/>
              </a:buClr>
              <a:buSzPts val="1600"/>
              <a:buFont typeface="Times New Roman"/>
              <a:buNone/>
              <a:defRPr sz="1600" b="1"/>
            </a:lvl5pPr>
            <a:lvl6pPr marL="2743200" lvl="5" indent="-228600" algn="l">
              <a:spcBef>
                <a:spcPts val="320"/>
              </a:spcBef>
              <a:spcAft>
                <a:spcPts val="0"/>
              </a:spcAft>
              <a:buClr>
                <a:schemeClr val="dk1"/>
              </a:buClr>
              <a:buSzPts val="1600"/>
              <a:buFont typeface="Times New Roman"/>
              <a:buNone/>
              <a:defRPr sz="1600" b="1"/>
            </a:lvl6pPr>
            <a:lvl7pPr marL="3200400" lvl="6" indent="-228600" algn="l">
              <a:spcBef>
                <a:spcPts val="320"/>
              </a:spcBef>
              <a:spcAft>
                <a:spcPts val="0"/>
              </a:spcAft>
              <a:buClr>
                <a:schemeClr val="dk1"/>
              </a:buClr>
              <a:buSzPts val="1600"/>
              <a:buFont typeface="Times New Roman"/>
              <a:buNone/>
              <a:defRPr sz="1600" b="1"/>
            </a:lvl7pPr>
            <a:lvl8pPr marL="3657600" lvl="7" indent="-228600" algn="l">
              <a:spcBef>
                <a:spcPts val="320"/>
              </a:spcBef>
              <a:spcAft>
                <a:spcPts val="0"/>
              </a:spcAft>
              <a:buClr>
                <a:schemeClr val="dk1"/>
              </a:buClr>
              <a:buSzPts val="1600"/>
              <a:buFont typeface="Times New Roman"/>
              <a:buNone/>
              <a:defRPr sz="1600" b="1"/>
            </a:lvl8pPr>
            <a:lvl9pPr marL="4114800" lvl="8" indent="-228600" algn="l">
              <a:spcBef>
                <a:spcPts val="320"/>
              </a:spcBef>
              <a:spcAft>
                <a:spcPts val="0"/>
              </a:spcAft>
              <a:buClr>
                <a:schemeClr val="dk1"/>
              </a:buClr>
              <a:buSzPts val="1600"/>
              <a:buFont typeface="Times New Roman"/>
              <a:buNone/>
              <a:defRPr sz="1600" b="1"/>
            </a:lvl9pPr>
          </a:lstStyle>
          <a:p>
            <a:endParaRPr/>
          </a:p>
        </p:txBody>
      </p:sp>
      <p:sp>
        <p:nvSpPr>
          <p:cNvPr id="92" name="Google Shape;92;p13"/>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lstStyle>
            <a:lvl1pPr marL="457200" lvl="0" indent="-381000" algn="l">
              <a:spcBef>
                <a:spcPts val="480"/>
              </a:spcBef>
              <a:spcAft>
                <a:spcPts val="0"/>
              </a:spcAft>
              <a:buClr>
                <a:schemeClr val="dk1"/>
              </a:buClr>
              <a:buSzPts val="2400"/>
              <a:buFont typeface="Times New Roman"/>
              <a:buChar char="•"/>
              <a:defRPr sz="2400"/>
            </a:lvl1pPr>
            <a:lvl2pPr marL="914400" lvl="1" indent="-355600" algn="l">
              <a:spcBef>
                <a:spcPts val="400"/>
              </a:spcBef>
              <a:spcAft>
                <a:spcPts val="0"/>
              </a:spcAft>
              <a:buClr>
                <a:schemeClr val="dk1"/>
              </a:buClr>
              <a:buSzPts val="2000"/>
              <a:buFont typeface="Times New Roman"/>
              <a:buChar char="–"/>
              <a:defRPr sz="2000"/>
            </a:lvl2pPr>
            <a:lvl3pPr marL="1371600" lvl="2" indent="-342900" algn="l">
              <a:spcBef>
                <a:spcPts val="360"/>
              </a:spcBef>
              <a:spcAft>
                <a:spcPts val="0"/>
              </a:spcAft>
              <a:buClr>
                <a:schemeClr val="dk1"/>
              </a:buClr>
              <a:buSzPts val="1800"/>
              <a:buFont typeface="Times New Roman"/>
              <a:buChar char="•"/>
              <a:defRPr sz="1800"/>
            </a:lvl3pPr>
            <a:lvl4pPr marL="1828800" lvl="3" indent="-330200" algn="l">
              <a:spcBef>
                <a:spcPts val="320"/>
              </a:spcBef>
              <a:spcAft>
                <a:spcPts val="0"/>
              </a:spcAft>
              <a:buClr>
                <a:schemeClr val="dk1"/>
              </a:buClr>
              <a:buSzPts val="1600"/>
              <a:buFont typeface="Times New Roman"/>
              <a:buChar char="–"/>
              <a:defRPr sz="1600"/>
            </a:lvl4pPr>
            <a:lvl5pPr marL="2286000" lvl="4" indent="-330200" algn="l">
              <a:spcBef>
                <a:spcPts val="320"/>
              </a:spcBef>
              <a:spcAft>
                <a:spcPts val="0"/>
              </a:spcAft>
              <a:buClr>
                <a:schemeClr val="dk1"/>
              </a:buClr>
              <a:buSzPts val="1600"/>
              <a:buFont typeface="Times New Roman"/>
              <a:buChar char="»"/>
              <a:defRPr sz="1600"/>
            </a:lvl5pPr>
            <a:lvl6pPr marL="2743200" lvl="5" indent="-330200" algn="l">
              <a:spcBef>
                <a:spcPts val="320"/>
              </a:spcBef>
              <a:spcAft>
                <a:spcPts val="0"/>
              </a:spcAft>
              <a:buClr>
                <a:schemeClr val="dk1"/>
              </a:buClr>
              <a:buSzPts val="1600"/>
              <a:buFont typeface="Times New Roman"/>
              <a:buChar char="»"/>
              <a:defRPr sz="1600"/>
            </a:lvl6pPr>
            <a:lvl7pPr marL="3200400" lvl="6" indent="-330200" algn="l">
              <a:spcBef>
                <a:spcPts val="320"/>
              </a:spcBef>
              <a:spcAft>
                <a:spcPts val="0"/>
              </a:spcAft>
              <a:buClr>
                <a:schemeClr val="dk1"/>
              </a:buClr>
              <a:buSzPts val="1600"/>
              <a:buFont typeface="Times New Roman"/>
              <a:buChar char="»"/>
              <a:defRPr sz="1600"/>
            </a:lvl7pPr>
            <a:lvl8pPr marL="3657600" lvl="7" indent="-330200" algn="l">
              <a:spcBef>
                <a:spcPts val="320"/>
              </a:spcBef>
              <a:spcAft>
                <a:spcPts val="0"/>
              </a:spcAft>
              <a:buClr>
                <a:schemeClr val="dk1"/>
              </a:buClr>
              <a:buSzPts val="1600"/>
              <a:buFont typeface="Times New Roman"/>
              <a:buChar char="»"/>
              <a:defRPr sz="1600"/>
            </a:lvl8pPr>
            <a:lvl9pPr marL="4114800" lvl="8" indent="-330200" algn="l">
              <a:spcBef>
                <a:spcPts val="320"/>
              </a:spcBef>
              <a:spcAft>
                <a:spcPts val="0"/>
              </a:spcAft>
              <a:buClr>
                <a:schemeClr val="dk1"/>
              </a:buClr>
              <a:buSzPts val="1600"/>
              <a:buFont typeface="Times New Roman"/>
              <a:buChar char="»"/>
              <a:defRPr sz="1600"/>
            </a:lvl9pPr>
          </a:lstStyle>
          <a:p>
            <a:endParaRPr/>
          </a:p>
        </p:txBody>
      </p:sp>
      <p:sp>
        <p:nvSpPr>
          <p:cNvPr id="93" name="Google Shape;93;p13"/>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4" name="Google Shape;94;p13"/>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5" name="Google Shape;95;p13"/>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spd="med">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98" name="Google Shape;98;p1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lstStyle>
            <a:lvl1pPr marL="457200" lvl="0" indent="-228600" algn="l">
              <a:spcBef>
                <a:spcPts val="400"/>
              </a:spcBef>
              <a:spcAft>
                <a:spcPts val="0"/>
              </a:spcAft>
              <a:buClr>
                <a:schemeClr val="dk1"/>
              </a:buClr>
              <a:buSzPts val="2000"/>
              <a:buFont typeface="Times New Roman"/>
              <a:buNone/>
              <a:defRPr sz="2000"/>
            </a:lvl1pPr>
            <a:lvl2pPr marL="914400" lvl="1" indent="-228600" algn="l">
              <a:spcBef>
                <a:spcPts val="360"/>
              </a:spcBef>
              <a:spcAft>
                <a:spcPts val="0"/>
              </a:spcAft>
              <a:buClr>
                <a:schemeClr val="dk1"/>
              </a:buClr>
              <a:buSzPts val="1800"/>
              <a:buFont typeface="Times New Roman"/>
              <a:buNone/>
              <a:defRPr sz="1800"/>
            </a:lvl2pPr>
            <a:lvl3pPr marL="1371600" lvl="2" indent="-228600" algn="l">
              <a:spcBef>
                <a:spcPts val="320"/>
              </a:spcBef>
              <a:spcAft>
                <a:spcPts val="0"/>
              </a:spcAft>
              <a:buClr>
                <a:schemeClr val="dk1"/>
              </a:buClr>
              <a:buSzPts val="1600"/>
              <a:buFont typeface="Times New Roman"/>
              <a:buNone/>
              <a:defRPr sz="1600"/>
            </a:lvl3pPr>
            <a:lvl4pPr marL="1828800" lvl="3" indent="-228600" algn="l">
              <a:spcBef>
                <a:spcPts val="280"/>
              </a:spcBef>
              <a:spcAft>
                <a:spcPts val="0"/>
              </a:spcAft>
              <a:buClr>
                <a:schemeClr val="dk1"/>
              </a:buClr>
              <a:buSzPts val="1400"/>
              <a:buFont typeface="Times New Roman"/>
              <a:buNone/>
              <a:defRPr sz="1400"/>
            </a:lvl4pPr>
            <a:lvl5pPr marL="2286000" lvl="4" indent="-228600" algn="l">
              <a:spcBef>
                <a:spcPts val="280"/>
              </a:spcBef>
              <a:spcAft>
                <a:spcPts val="0"/>
              </a:spcAft>
              <a:buClr>
                <a:schemeClr val="dk1"/>
              </a:buClr>
              <a:buSzPts val="1400"/>
              <a:buFont typeface="Times New Roman"/>
              <a:buNone/>
              <a:defRPr sz="1400"/>
            </a:lvl5pPr>
            <a:lvl6pPr marL="2743200" lvl="5" indent="-228600" algn="l">
              <a:spcBef>
                <a:spcPts val="280"/>
              </a:spcBef>
              <a:spcAft>
                <a:spcPts val="0"/>
              </a:spcAft>
              <a:buClr>
                <a:schemeClr val="dk1"/>
              </a:buClr>
              <a:buSzPts val="1400"/>
              <a:buFont typeface="Times New Roman"/>
              <a:buNone/>
              <a:defRPr sz="1400"/>
            </a:lvl6pPr>
            <a:lvl7pPr marL="3200400" lvl="6" indent="-228600" algn="l">
              <a:spcBef>
                <a:spcPts val="280"/>
              </a:spcBef>
              <a:spcAft>
                <a:spcPts val="0"/>
              </a:spcAft>
              <a:buClr>
                <a:schemeClr val="dk1"/>
              </a:buClr>
              <a:buSzPts val="1400"/>
              <a:buFont typeface="Times New Roman"/>
              <a:buNone/>
              <a:defRPr sz="1400"/>
            </a:lvl7pPr>
            <a:lvl8pPr marL="3657600" lvl="7" indent="-228600" algn="l">
              <a:spcBef>
                <a:spcPts val="280"/>
              </a:spcBef>
              <a:spcAft>
                <a:spcPts val="0"/>
              </a:spcAft>
              <a:buClr>
                <a:schemeClr val="dk1"/>
              </a:buClr>
              <a:buSzPts val="1400"/>
              <a:buFont typeface="Times New Roman"/>
              <a:buNone/>
              <a:defRPr sz="1400"/>
            </a:lvl8pPr>
            <a:lvl9pPr marL="4114800" lvl="8" indent="-228600" algn="l">
              <a:spcBef>
                <a:spcPts val="280"/>
              </a:spcBef>
              <a:spcAft>
                <a:spcPts val="0"/>
              </a:spcAft>
              <a:buClr>
                <a:schemeClr val="dk1"/>
              </a:buClr>
              <a:buSzPts val="1400"/>
              <a:buFont typeface="Times New Roman"/>
              <a:buNone/>
              <a:defRPr sz="1400"/>
            </a:lvl9pPr>
          </a:lstStyle>
          <a:p>
            <a:endParaRPr/>
          </a:p>
        </p:txBody>
      </p:sp>
      <p:sp>
        <p:nvSpPr>
          <p:cNvPr id="99" name="Google Shape;99;p14"/>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0" name="Google Shape;100;p14"/>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1" name="Google Shape;101;p14"/>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spd="med">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02"/>
        <p:cNvGrpSpPr/>
        <p:nvPr/>
      </p:nvGrpSpPr>
      <p:grpSpPr>
        <a:xfrm>
          <a:off x="0" y="0"/>
          <a:ext cx="0" cy="0"/>
          <a:chOff x="0" y="0"/>
          <a:chExt cx="0" cy="0"/>
        </a:xfrm>
      </p:grpSpPr>
      <p:sp>
        <p:nvSpPr>
          <p:cNvPr id="103" name="Google Shape;103;p15"/>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04" name="Google Shape;104;p15"/>
          <p:cNvSpPr txBox="1">
            <a:spLocks noGrp="1"/>
          </p:cNvSpPr>
          <p:nvPr>
            <p:ph type="body" idx="1"/>
          </p:nvPr>
        </p:nvSpPr>
        <p:spPr>
          <a:xfrm>
            <a:off x="685800" y="1981200"/>
            <a:ext cx="7772400" cy="4114800"/>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05" name="Google Shape;105;p15"/>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6" name="Google Shape;106;p15"/>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7" name="Google Shape;107;p15"/>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0"/>
        <p:cNvGrpSpPr/>
        <p:nvPr/>
      </p:nvGrpSpPr>
      <p:grpSpPr>
        <a:xfrm>
          <a:off x="0" y="0"/>
          <a:ext cx="0" cy="0"/>
          <a:chOff x="0" y="0"/>
          <a:chExt cx="0" cy="0"/>
        </a:xfrm>
      </p:grpSpPr>
      <p:sp>
        <p:nvSpPr>
          <p:cNvPr id="21" name="Google Shape;21;p3"/>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2" name="Google Shape;22;p3"/>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lstStyle>
            <a:lvl1pPr lvl="0" algn="ctr">
              <a:spcBef>
                <a:spcPts val="640"/>
              </a:spcBef>
              <a:spcAft>
                <a:spcPts val="0"/>
              </a:spcAft>
              <a:buClr>
                <a:schemeClr val="dk1"/>
              </a:buClr>
              <a:buSzPts val="3200"/>
              <a:buFont typeface="Times New Roman"/>
              <a:buNone/>
              <a:defRPr/>
            </a:lvl1pPr>
            <a:lvl2pPr lvl="1" algn="ctr">
              <a:spcBef>
                <a:spcPts val="560"/>
              </a:spcBef>
              <a:spcAft>
                <a:spcPts val="0"/>
              </a:spcAft>
              <a:buClr>
                <a:schemeClr val="dk1"/>
              </a:buClr>
              <a:buSzPts val="2800"/>
              <a:buFont typeface="Times New Roman"/>
              <a:buNone/>
              <a:defRPr/>
            </a:lvl2pPr>
            <a:lvl3pPr lvl="2" algn="ctr">
              <a:spcBef>
                <a:spcPts val="480"/>
              </a:spcBef>
              <a:spcAft>
                <a:spcPts val="0"/>
              </a:spcAft>
              <a:buClr>
                <a:schemeClr val="dk1"/>
              </a:buClr>
              <a:buSzPts val="2400"/>
              <a:buFont typeface="Times New Roman"/>
              <a:buNone/>
              <a:defRPr/>
            </a:lvl3pPr>
            <a:lvl4pPr lvl="3" algn="ctr">
              <a:spcBef>
                <a:spcPts val="400"/>
              </a:spcBef>
              <a:spcAft>
                <a:spcPts val="0"/>
              </a:spcAft>
              <a:buClr>
                <a:schemeClr val="dk1"/>
              </a:buClr>
              <a:buSzPts val="2000"/>
              <a:buFont typeface="Times New Roman"/>
              <a:buNone/>
              <a:defRPr/>
            </a:lvl4pPr>
            <a:lvl5pPr lvl="4" algn="ctr">
              <a:spcBef>
                <a:spcPts val="400"/>
              </a:spcBef>
              <a:spcAft>
                <a:spcPts val="0"/>
              </a:spcAft>
              <a:buClr>
                <a:schemeClr val="dk1"/>
              </a:buClr>
              <a:buSzPts val="2000"/>
              <a:buFont typeface="Times New Roman"/>
              <a:buNone/>
              <a:defRPr/>
            </a:lvl5pPr>
            <a:lvl6pPr lvl="5" algn="ctr">
              <a:spcBef>
                <a:spcPts val="400"/>
              </a:spcBef>
              <a:spcAft>
                <a:spcPts val="0"/>
              </a:spcAft>
              <a:buClr>
                <a:schemeClr val="dk1"/>
              </a:buClr>
              <a:buSzPts val="2000"/>
              <a:buFont typeface="Times New Roman"/>
              <a:buNone/>
              <a:defRPr/>
            </a:lvl6pPr>
            <a:lvl7pPr lvl="6" algn="ctr">
              <a:spcBef>
                <a:spcPts val="400"/>
              </a:spcBef>
              <a:spcAft>
                <a:spcPts val="0"/>
              </a:spcAft>
              <a:buClr>
                <a:schemeClr val="dk1"/>
              </a:buClr>
              <a:buSzPts val="2000"/>
              <a:buFont typeface="Times New Roman"/>
              <a:buNone/>
              <a:defRPr/>
            </a:lvl7pPr>
            <a:lvl8pPr lvl="7" algn="ctr">
              <a:spcBef>
                <a:spcPts val="400"/>
              </a:spcBef>
              <a:spcAft>
                <a:spcPts val="0"/>
              </a:spcAft>
              <a:buClr>
                <a:schemeClr val="dk1"/>
              </a:buClr>
              <a:buSzPts val="2000"/>
              <a:buFont typeface="Times New Roman"/>
              <a:buNone/>
              <a:defRPr/>
            </a:lvl8pPr>
            <a:lvl9pPr lvl="8" algn="ctr">
              <a:spcBef>
                <a:spcPts val="400"/>
              </a:spcBef>
              <a:spcAft>
                <a:spcPts val="0"/>
              </a:spcAft>
              <a:buClr>
                <a:schemeClr val="dk1"/>
              </a:buClr>
              <a:buSzPts val="2000"/>
              <a:buFont typeface="Times New Roman"/>
              <a:buNone/>
              <a:defRPr/>
            </a:lvl9pPr>
          </a:lstStyle>
          <a:p>
            <a:endParaRPr/>
          </a:p>
        </p:txBody>
      </p:sp>
      <p:sp>
        <p:nvSpPr>
          <p:cNvPr id="23" name="Google Shape;23;p3"/>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3"/>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3"/>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Text, and Content" type="txAndObj">
  <p:cSld name="TEXT_AND_OBJECT">
    <p:spTree>
      <p:nvGrpSpPr>
        <p:cNvPr id="1" name="Shape 26"/>
        <p:cNvGrpSpPr/>
        <p:nvPr/>
      </p:nvGrpSpPr>
      <p:grpSpPr>
        <a:xfrm>
          <a:off x="0" y="0"/>
          <a:ext cx="0" cy="0"/>
          <a:chOff x="0" y="0"/>
          <a:chExt cx="0" cy="0"/>
        </a:xfrm>
      </p:grpSpPr>
      <p:sp>
        <p:nvSpPr>
          <p:cNvPr id="27" name="Google Shape;27;p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8" name="Google Shape;28;p4"/>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9" name="Google Shape;29;p4"/>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0" name="Google Shape;30;p4"/>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685800" y="1981200"/>
            <a:ext cx="3810000" cy="4114800"/>
          </a:xfrm>
          <a:prstGeom prst="rect">
            <a:avLst/>
          </a:prstGeom>
          <a:noFill/>
          <a:ln>
            <a:noFill/>
          </a:ln>
        </p:spPr>
        <p:txBody>
          <a:bodyPr spcFirstLastPara="1" wrap="square" lIns="91425" tIns="45700" rIns="91425" bIns="45700" anchor="t" anchorCtr="0"/>
          <a:lstStyle>
            <a:lvl1pPr marL="457200" lvl="0" indent="-406400" algn="l">
              <a:spcBef>
                <a:spcPts val="560"/>
              </a:spcBef>
              <a:spcAft>
                <a:spcPts val="0"/>
              </a:spcAft>
              <a:buClr>
                <a:schemeClr val="dk1"/>
              </a:buClr>
              <a:buSzPts val="2800"/>
              <a:buFont typeface="Times New Roman"/>
              <a:buChar char="•"/>
              <a:defRPr sz="2800"/>
            </a:lvl1pPr>
            <a:lvl2pPr marL="914400" lvl="1" indent="-381000" algn="l">
              <a:spcBef>
                <a:spcPts val="480"/>
              </a:spcBef>
              <a:spcAft>
                <a:spcPts val="0"/>
              </a:spcAft>
              <a:buClr>
                <a:schemeClr val="dk1"/>
              </a:buClr>
              <a:buSzPts val="2400"/>
              <a:buFont typeface="Times New Roman"/>
              <a:buChar char="–"/>
              <a:defRPr sz="2400"/>
            </a:lvl2pPr>
            <a:lvl3pPr marL="1371600" lvl="2" indent="-355600" algn="l">
              <a:spcBef>
                <a:spcPts val="400"/>
              </a:spcBef>
              <a:spcAft>
                <a:spcPts val="0"/>
              </a:spcAft>
              <a:buClr>
                <a:schemeClr val="dk1"/>
              </a:buClr>
              <a:buSzPts val="2000"/>
              <a:buFont typeface="Times New Roman"/>
              <a:buChar char="•"/>
              <a:defRPr sz="2000"/>
            </a:lvl3pPr>
            <a:lvl4pPr marL="1828800" lvl="3" indent="-342900" algn="l">
              <a:spcBef>
                <a:spcPts val="360"/>
              </a:spcBef>
              <a:spcAft>
                <a:spcPts val="0"/>
              </a:spcAft>
              <a:buClr>
                <a:schemeClr val="dk1"/>
              </a:buClr>
              <a:buSzPts val="1800"/>
              <a:buFont typeface="Times New Roman"/>
              <a:buChar char="–"/>
              <a:defRPr sz="1800"/>
            </a:lvl4pPr>
            <a:lvl5pPr marL="2286000" lvl="4" indent="-342900" algn="l">
              <a:spcBef>
                <a:spcPts val="360"/>
              </a:spcBef>
              <a:spcAft>
                <a:spcPts val="0"/>
              </a:spcAft>
              <a:buClr>
                <a:schemeClr val="dk1"/>
              </a:buClr>
              <a:buSzPts val="1800"/>
              <a:buFont typeface="Times New Roman"/>
              <a:buChar char="»"/>
              <a:defRPr sz="1800"/>
            </a:lvl5pPr>
            <a:lvl6pPr marL="2743200" lvl="5" indent="-342900" algn="l">
              <a:spcBef>
                <a:spcPts val="360"/>
              </a:spcBef>
              <a:spcAft>
                <a:spcPts val="0"/>
              </a:spcAft>
              <a:buClr>
                <a:schemeClr val="dk1"/>
              </a:buClr>
              <a:buSzPts val="1800"/>
              <a:buFont typeface="Times New Roman"/>
              <a:buChar char="»"/>
              <a:defRPr sz="1800"/>
            </a:lvl6pPr>
            <a:lvl7pPr marL="3200400" lvl="6" indent="-342900" algn="l">
              <a:spcBef>
                <a:spcPts val="360"/>
              </a:spcBef>
              <a:spcAft>
                <a:spcPts val="0"/>
              </a:spcAft>
              <a:buClr>
                <a:schemeClr val="dk1"/>
              </a:buClr>
              <a:buSzPts val="1800"/>
              <a:buFont typeface="Times New Roman"/>
              <a:buChar char="»"/>
              <a:defRPr sz="1800"/>
            </a:lvl7pPr>
            <a:lvl8pPr marL="3657600" lvl="7" indent="-342900" algn="l">
              <a:spcBef>
                <a:spcPts val="360"/>
              </a:spcBef>
              <a:spcAft>
                <a:spcPts val="0"/>
              </a:spcAft>
              <a:buClr>
                <a:schemeClr val="dk1"/>
              </a:buClr>
              <a:buSzPts val="1800"/>
              <a:buFont typeface="Times New Roman"/>
              <a:buChar char="»"/>
              <a:defRPr sz="1800"/>
            </a:lvl8pPr>
            <a:lvl9pPr marL="4114800" lvl="8" indent="-342900" algn="l">
              <a:spcBef>
                <a:spcPts val="360"/>
              </a:spcBef>
              <a:spcAft>
                <a:spcPts val="0"/>
              </a:spcAft>
              <a:buClr>
                <a:schemeClr val="dk1"/>
              </a:buClr>
              <a:buSzPts val="1800"/>
              <a:buFont typeface="Times New Roman"/>
              <a:buChar char="»"/>
              <a:defRPr sz="1800"/>
            </a:lvl9pPr>
          </a:lstStyle>
          <a:p>
            <a:endParaRPr/>
          </a:p>
        </p:txBody>
      </p:sp>
      <p:sp>
        <p:nvSpPr>
          <p:cNvPr id="36" name="Google Shape;36;p5"/>
          <p:cNvSpPr txBox="1">
            <a:spLocks noGrp="1"/>
          </p:cNvSpPr>
          <p:nvPr>
            <p:ph type="body" idx="2"/>
          </p:nvPr>
        </p:nvSpPr>
        <p:spPr>
          <a:xfrm>
            <a:off x="4648200" y="1981200"/>
            <a:ext cx="3810000" cy="4114800"/>
          </a:xfrm>
          <a:prstGeom prst="rect">
            <a:avLst/>
          </a:prstGeom>
          <a:noFill/>
          <a:ln>
            <a:noFill/>
          </a:ln>
        </p:spPr>
        <p:txBody>
          <a:bodyPr spcFirstLastPara="1" wrap="square" lIns="91425" tIns="45700" rIns="91425" bIns="45700" anchor="t" anchorCtr="0"/>
          <a:lstStyle>
            <a:lvl1pPr marL="457200" lvl="0" indent="-406400" algn="l">
              <a:spcBef>
                <a:spcPts val="560"/>
              </a:spcBef>
              <a:spcAft>
                <a:spcPts val="0"/>
              </a:spcAft>
              <a:buClr>
                <a:schemeClr val="dk1"/>
              </a:buClr>
              <a:buSzPts val="2800"/>
              <a:buFont typeface="Times New Roman"/>
              <a:buChar char="•"/>
              <a:defRPr sz="2800"/>
            </a:lvl1pPr>
            <a:lvl2pPr marL="914400" lvl="1" indent="-381000" algn="l">
              <a:spcBef>
                <a:spcPts val="480"/>
              </a:spcBef>
              <a:spcAft>
                <a:spcPts val="0"/>
              </a:spcAft>
              <a:buClr>
                <a:schemeClr val="dk1"/>
              </a:buClr>
              <a:buSzPts val="2400"/>
              <a:buFont typeface="Times New Roman"/>
              <a:buChar char="–"/>
              <a:defRPr sz="2400"/>
            </a:lvl2pPr>
            <a:lvl3pPr marL="1371600" lvl="2" indent="-355600" algn="l">
              <a:spcBef>
                <a:spcPts val="400"/>
              </a:spcBef>
              <a:spcAft>
                <a:spcPts val="0"/>
              </a:spcAft>
              <a:buClr>
                <a:schemeClr val="dk1"/>
              </a:buClr>
              <a:buSzPts val="2000"/>
              <a:buFont typeface="Times New Roman"/>
              <a:buChar char="•"/>
              <a:defRPr sz="2000"/>
            </a:lvl3pPr>
            <a:lvl4pPr marL="1828800" lvl="3" indent="-342900" algn="l">
              <a:spcBef>
                <a:spcPts val="360"/>
              </a:spcBef>
              <a:spcAft>
                <a:spcPts val="0"/>
              </a:spcAft>
              <a:buClr>
                <a:schemeClr val="dk1"/>
              </a:buClr>
              <a:buSzPts val="1800"/>
              <a:buFont typeface="Times New Roman"/>
              <a:buChar char="–"/>
              <a:defRPr sz="1800"/>
            </a:lvl4pPr>
            <a:lvl5pPr marL="2286000" lvl="4" indent="-342900" algn="l">
              <a:spcBef>
                <a:spcPts val="360"/>
              </a:spcBef>
              <a:spcAft>
                <a:spcPts val="0"/>
              </a:spcAft>
              <a:buClr>
                <a:schemeClr val="dk1"/>
              </a:buClr>
              <a:buSzPts val="1800"/>
              <a:buFont typeface="Times New Roman"/>
              <a:buChar char="»"/>
              <a:defRPr sz="1800"/>
            </a:lvl5pPr>
            <a:lvl6pPr marL="2743200" lvl="5" indent="-342900" algn="l">
              <a:spcBef>
                <a:spcPts val="360"/>
              </a:spcBef>
              <a:spcAft>
                <a:spcPts val="0"/>
              </a:spcAft>
              <a:buClr>
                <a:schemeClr val="dk1"/>
              </a:buClr>
              <a:buSzPts val="1800"/>
              <a:buFont typeface="Times New Roman"/>
              <a:buChar char="»"/>
              <a:defRPr sz="1800"/>
            </a:lvl6pPr>
            <a:lvl7pPr marL="3200400" lvl="6" indent="-342900" algn="l">
              <a:spcBef>
                <a:spcPts val="360"/>
              </a:spcBef>
              <a:spcAft>
                <a:spcPts val="0"/>
              </a:spcAft>
              <a:buClr>
                <a:schemeClr val="dk1"/>
              </a:buClr>
              <a:buSzPts val="1800"/>
              <a:buFont typeface="Times New Roman"/>
              <a:buChar char="»"/>
              <a:defRPr sz="1800"/>
            </a:lvl7pPr>
            <a:lvl8pPr marL="3657600" lvl="7" indent="-342900" algn="l">
              <a:spcBef>
                <a:spcPts val="360"/>
              </a:spcBef>
              <a:spcAft>
                <a:spcPts val="0"/>
              </a:spcAft>
              <a:buClr>
                <a:schemeClr val="dk1"/>
              </a:buClr>
              <a:buSzPts val="1800"/>
              <a:buFont typeface="Times New Roman"/>
              <a:buChar char="»"/>
              <a:defRPr sz="1800"/>
            </a:lvl8pPr>
            <a:lvl9pPr marL="4114800" lvl="8" indent="-342900" algn="l">
              <a:spcBef>
                <a:spcPts val="360"/>
              </a:spcBef>
              <a:spcAft>
                <a:spcPts val="0"/>
              </a:spcAft>
              <a:buClr>
                <a:schemeClr val="dk1"/>
              </a:buClr>
              <a:buSzPts val="1800"/>
              <a:buFont typeface="Times New Roman"/>
              <a:buChar char="»"/>
              <a:defRPr sz="1800"/>
            </a:lvl9pPr>
          </a:lstStyle>
          <a:p>
            <a:endParaRPr/>
          </a:p>
        </p:txBody>
      </p:sp>
      <p:sp>
        <p:nvSpPr>
          <p:cNvPr id="37" name="Google Shape;37;p5"/>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Content, and 2 Content" type="objAndTwoObj">
  <p:cSld name="OBJECT_AND_TWO_OBJECTS">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43" name="Google Shape;43;p6"/>
          <p:cNvSpPr txBox="1">
            <a:spLocks noGrp="1"/>
          </p:cNvSpPr>
          <p:nvPr>
            <p:ph type="body" idx="2"/>
          </p:nvPr>
        </p:nvSpPr>
        <p:spPr>
          <a:xfrm>
            <a:off x="4648200" y="1600200"/>
            <a:ext cx="4038600" cy="2185988"/>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44" name="Google Shape;44;p6"/>
          <p:cNvSpPr txBox="1">
            <a:spLocks noGrp="1"/>
          </p:cNvSpPr>
          <p:nvPr>
            <p:ph type="body" idx="3"/>
          </p:nvPr>
        </p:nvSpPr>
        <p:spPr>
          <a:xfrm>
            <a:off x="4648200" y="3938588"/>
            <a:ext cx="4038600" cy="2187575"/>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45" name="Google Shape;45;p6"/>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6"/>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6"/>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4 Content" type="fourObj">
  <p:cSld name="FOUR_OBJECTS">
    <p:spTree>
      <p:nvGrpSpPr>
        <p:cNvPr id="1" name="Shape 48"/>
        <p:cNvGrpSpPr/>
        <p:nvPr/>
      </p:nvGrpSpPr>
      <p:grpSpPr>
        <a:xfrm>
          <a:off x="0" y="0"/>
          <a:ext cx="0" cy="0"/>
          <a:chOff x="0" y="0"/>
          <a:chExt cx="0" cy="0"/>
        </a:xfrm>
      </p:grpSpPr>
      <p:sp>
        <p:nvSpPr>
          <p:cNvPr id="49" name="Google Shape;49;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0" name="Google Shape;50;p7"/>
          <p:cNvSpPr txBox="1">
            <a:spLocks noGrp="1"/>
          </p:cNvSpPr>
          <p:nvPr>
            <p:ph type="body" idx="1"/>
          </p:nvPr>
        </p:nvSpPr>
        <p:spPr>
          <a:xfrm>
            <a:off x="457200" y="1600200"/>
            <a:ext cx="4038600" cy="2185988"/>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51" name="Google Shape;51;p7"/>
          <p:cNvSpPr txBox="1">
            <a:spLocks noGrp="1"/>
          </p:cNvSpPr>
          <p:nvPr>
            <p:ph type="body" idx="2"/>
          </p:nvPr>
        </p:nvSpPr>
        <p:spPr>
          <a:xfrm>
            <a:off x="4648200" y="1600200"/>
            <a:ext cx="4038600" cy="2185988"/>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52" name="Google Shape;52;p7"/>
          <p:cNvSpPr txBox="1">
            <a:spLocks noGrp="1"/>
          </p:cNvSpPr>
          <p:nvPr>
            <p:ph type="body" idx="3"/>
          </p:nvPr>
        </p:nvSpPr>
        <p:spPr>
          <a:xfrm>
            <a:off x="457200" y="3938588"/>
            <a:ext cx="4038600" cy="2187575"/>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53" name="Google Shape;53;p7"/>
          <p:cNvSpPr txBox="1">
            <a:spLocks noGrp="1"/>
          </p:cNvSpPr>
          <p:nvPr>
            <p:ph type="body" idx="4"/>
          </p:nvPr>
        </p:nvSpPr>
        <p:spPr>
          <a:xfrm>
            <a:off x="4648200" y="3938588"/>
            <a:ext cx="4038600" cy="2187575"/>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54" name="Google Shape;54;p7"/>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7"/>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7"/>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7"/>
        <p:cNvGrpSpPr/>
        <p:nvPr/>
      </p:nvGrpSpPr>
      <p:grpSpPr>
        <a:xfrm>
          <a:off x="0" y="0"/>
          <a:ext cx="0" cy="0"/>
          <a:chOff x="0" y="0"/>
          <a:chExt cx="0" cy="0"/>
        </a:xfrm>
      </p:grpSpPr>
      <p:sp>
        <p:nvSpPr>
          <p:cNvPr id="58" name="Google Shape;58;p8"/>
          <p:cNvSpPr txBox="1">
            <a:spLocks noGrp="1"/>
          </p:cNvSpPr>
          <p:nvPr>
            <p:ph type="title"/>
          </p:nvPr>
        </p:nvSpPr>
        <p:spPr>
          <a:xfrm rot="5400000">
            <a:off x="4743450" y="2381250"/>
            <a:ext cx="5486400" cy="1943100"/>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9" name="Google Shape;59;p8"/>
          <p:cNvSpPr txBox="1">
            <a:spLocks noGrp="1"/>
          </p:cNvSpPr>
          <p:nvPr>
            <p:ph type="body" idx="1"/>
          </p:nvPr>
        </p:nvSpPr>
        <p:spPr>
          <a:xfrm rot="5400000">
            <a:off x="781050" y="514350"/>
            <a:ext cx="5486400" cy="5676900"/>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0" name="Google Shape;60;p8"/>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8"/>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8"/>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3"/>
        <p:cNvGrpSpPr/>
        <p:nvPr/>
      </p:nvGrpSpPr>
      <p:grpSpPr>
        <a:xfrm>
          <a:off x="0" y="0"/>
          <a:ext cx="0" cy="0"/>
          <a:chOff x="0" y="0"/>
          <a:chExt cx="0" cy="0"/>
        </a:xfrm>
      </p:grpSpPr>
      <p:sp>
        <p:nvSpPr>
          <p:cNvPr id="64" name="Google Shape;64;p9"/>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5" name="Google Shape;65;p9"/>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6" name="Google Shape;66;p9"/>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9"/>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8" name="Google Shape;68;p9"/>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9"/>
        <p:cNvGrpSpPr/>
        <p:nvPr/>
      </p:nvGrpSpPr>
      <p:grpSpPr>
        <a:xfrm>
          <a:off x="0" y="0"/>
          <a:ext cx="0" cy="0"/>
          <a:chOff x="0" y="0"/>
          <a:chExt cx="0" cy="0"/>
        </a:xfrm>
      </p:grpSpPr>
      <p:sp>
        <p:nvSpPr>
          <p:cNvPr id="70" name="Google Shape;70;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1" name="Google Shape;71;p1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lstStyle>
            <a:lvl1pPr marR="0" lvl="0" algn="l" rtl="0">
              <a:spcBef>
                <a:spcPts val="640"/>
              </a:spcBef>
              <a:spcAft>
                <a:spcPts val="0"/>
              </a:spcAft>
              <a:buClr>
                <a:schemeClr val="dk1"/>
              </a:buClr>
              <a:buSzPts val="3200"/>
              <a:buFont typeface="Times New Roman"/>
              <a:buNone/>
              <a:defRPr sz="3200" b="0" i="0" u="none" strike="noStrike" cap="none">
                <a:solidFill>
                  <a:schemeClr val="dk1"/>
                </a:solidFill>
                <a:latin typeface="Times New Roman"/>
                <a:ea typeface="Times New Roman"/>
                <a:cs typeface="Times New Roman"/>
                <a:sym typeface="Times New Roman"/>
              </a:defRPr>
            </a:lvl1pPr>
            <a:lvl2pPr marR="0" lvl="1" algn="l" rtl="0">
              <a:spcBef>
                <a:spcPts val="560"/>
              </a:spcBef>
              <a:spcAft>
                <a:spcPts val="0"/>
              </a:spcAft>
              <a:buClr>
                <a:schemeClr val="dk1"/>
              </a:buClr>
              <a:buSzPts val="2800"/>
              <a:buFont typeface="Times New Roman"/>
              <a:buNone/>
              <a:defRPr sz="2800" b="0" i="0" u="none" strike="noStrike" cap="none">
                <a:solidFill>
                  <a:schemeClr val="dk1"/>
                </a:solidFill>
                <a:latin typeface="Times New Roman"/>
                <a:ea typeface="Times New Roman"/>
                <a:cs typeface="Times New Roman"/>
                <a:sym typeface="Times New Roman"/>
              </a:defRPr>
            </a:lvl2pPr>
            <a:lvl3pPr marR="0" lvl="2" algn="l" rtl="0">
              <a:spcBef>
                <a:spcPts val="480"/>
              </a:spcBef>
              <a:spcAft>
                <a:spcPts val="0"/>
              </a:spcAft>
              <a:buClr>
                <a:schemeClr val="dk1"/>
              </a:buClr>
              <a:buSzPts val="2400"/>
              <a:buFont typeface="Times New Roman"/>
              <a:buNone/>
              <a:defRPr sz="2400" b="0" i="0" u="none" strike="noStrike" cap="none">
                <a:solidFill>
                  <a:schemeClr val="dk1"/>
                </a:solidFill>
                <a:latin typeface="Times New Roman"/>
                <a:ea typeface="Times New Roman"/>
                <a:cs typeface="Times New Roman"/>
                <a:sym typeface="Times New Roman"/>
              </a:defRPr>
            </a:lvl3pPr>
            <a:lvl4pPr marR="0" lvl="3"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4pPr>
            <a:lvl5pPr marR="0" lvl="4"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5pPr>
            <a:lvl6pPr marR="0" lvl="5"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6pPr>
            <a:lvl7pPr marR="0" lvl="6"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7pPr>
            <a:lvl8pPr marR="0" lvl="7"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8pPr>
            <a:lvl9pPr marR="0" lvl="8"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72" name="Google Shape;72;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lstStyle>
            <a:lvl1pPr marL="457200" lvl="0" indent="-228600" algn="l">
              <a:spcBef>
                <a:spcPts val="280"/>
              </a:spcBef>
              <a:spcAft>
                <a:spcPts val="0"/>
              </a:spcAft>
              <a:buClr>
                <a:schemeClr val="dk1"/>
              </a:buClr>
              <a:buSzPts val="1400"/>
              <a:buFont typeface="Times New Roman"/>
              <a:buNone/>
              <a:defRPr sz="1400"/>
            </a:lvl1pPr>
            <a:lvl2pPr marL="914400" lvl="1" indent="-228600" algn="l">
              <a:spcBef>
                <a:spcPts val="240"/>
              </a:spcBef>
              <a:spcAft>
                <a:spcPts val="0"/>
              </a:spcAft>
              <a:buClr>
                <a:schemeClr val="dk1"/>
              </a:buClr>
              <a:buSzPts val="1200"/>
              <a:buFont typeface="Times New Roman"/>
              <a:buNone/>
              <a:defRPr sz="1200"/>
            </a:lvl2pPr>
            <a:lvl3pPr marL="1371600" lvl="2" indent="-228600" algn="l">
              <a:spcBef>
                <a:spcPts val="200"/>
              </a:spcBef>
              <a:spcAft>
                <a:spcPts val="0"/>
              </a:spcAft>
              <a:buClr>
                <a:schemeClr val="dk1"/>
              </a:buClr>
              <a:buSzPts val="1000"/>
              <a:buFont typeface="Times New Roman"/>
              <a:buNone/>
              <a:defRPr sz="1000"/>
            </a:lvl3pPr>
            <a:lvl4pPr marL="1828800" lvl="3" indent="-228600" algn="l">
              <a:spcBef>
                <a:spcPts val="180"/>
              </a:spcBef>
              <a:spcAft>
                <a:spcPts val="0"/>
              </a:spcAft>
              <a:buClr>
                <a:schemeClr val="dk1"/>
              </a:buClr>
              <a:buSzPts val="900"/>
              <a:buFont typeface="Times New Roman"/>
              <a:buNone/>
              <a:defRPr sz="900"/>
            </a:lvl4pPr>
            <a:lvl5pPr marL="2286000" lvl="4" indent="-228600" algn="l">
              <a:spcBef>
                <a:spcPts val="180"/>
              </a:spcBef>
              <a:spcAft>
                <a:spcPts val="0"/>
              </a:spcAft>
              <a:buClr>
                <a:schemeClr val="dk1"/>
              </a:buClr>
              <a:buSzPts val="900"/>
              <a:buFont typeface="Times New Roman"/>
              <a:buNone/>
              <a:defRPr sz="900"/>
            </a:lvl5pPr>
            <a:lvl6pPr marL="2743200" lvl="5" indent="-228600" algn="l">
              <a:spcBef>
                <a:spcPts val="180"/>
              </a:spcBef>
              <a:spcAft>
                <a:spcPts val="0"/>
              </a:spcAft>
              <a:buClr>
                <a:schemeClr val="dk1"/>
              </a:buClr>
              <a:buSzPts val="900"/>
              <a:buFont typeface="Times New Roman"/>
              <a:buNone/>
              <a:defRPr sz="900"/>
            </a:lvl6pPr>
            <a:lvl7pPr marL="3200400" lvl="6" indent="-228600" algn="l">
              <a:spcBef>
                <a:spcPts val="180"/>
              </a:spcBef>
              <a:spcAft>
                <a:spcPts val="0"/>
              </a:spcAft>
              <a:buClr>
                <a:schemeClr val="dk1"/>
              </a:buClr>
              <a:buSzPts val="900"/>
              <a:buFont typeface="Times New Roman"/>
              <a:buNone/>
              <a:defRPr sz="900"/>
            </a:lvl7pPr>
            <a:lvl8pPr marL="3657600" lvl="7" indent="-228600" algn="l">
              <a:spcBef>
                <a:spcPts val="180"/>
              </a:spcBef>
              <a:spcAft>
                <a:spcPts val="0"/>
              </a:spcAft>
              <a:buClr>
                <a:schemeClr val="dk1"/>
              </a:buClr>
              <a:buSzPts val="900"/>
              <a:buFont typeface="Times New Roman"/>
              <a:buNone/>
              <a:defRPr sz="900"/>
            </a:lvl8pPr>
            <a:lvl9pPr marL="4114800" lvl="8" indent="-228600" algn="l">
              <a:spcBef>
                <a:spcPts val="180"/>
              </a:spcBef>
              <a:spcAft>
                <a:spcPts val="0"/>
              </a:spcAft>
              <a:buClr>
                <a:schemeClr val="dk1"/>
              </a:buClr>
              <a:buSzPts val="900"/>
              <a:buFont typeface="Times New Roman"/>
              <a:buNone/>
              <a:defRPr sz="900"/>
            </a:lvl9pPr>
          </a:lstStyle>
          <a:p>
            <a:endParaRPr/>
          </a:p>
        </p:txBody>
      </p:sp>
      <p:sp>
        <p:nvSpPr>
          <p:cNvPr id="73" name="Google Shape;73;p10"/>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10"/>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5" name="Google Shape;75;p10"/>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EAD5"/>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1pPr>
            <a:lvl2pPr marR="0" lvl="1"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2pPr>
            <a:lvl3pPr marR="0" lvl="2"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3pPr>
            <a:lvl4pPr marR="0" lvl="3"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4pPr>
            <a:lvl5pPr marR="0" lvl="4"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5pPr>
            <a:lvl6pPr marR="0" lvl="5"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6pPr>
            <a:lvl7pPr marR="0" lvl="6"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7pPr>
            <a:lvl8pPr marR="0" lvl="7"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8pPr>
            <a:lvl9pPr marR="0" lvl="8"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9pPr>
          </a:lstStyle>
          <a:p>
            <a:endParaRPr/>
          </a:p>
        </p:txBody>
      </p:sp>
      <p:sp>
        <p:nvSpPr>
          <p:cNvPr id="11" name="Google Shape;11;p1"/>
          <p:cNvSpPr txBox="1">
            <a:spLocks noGrp="1"/>
          </p:cNvSpPr>
          <p:nvPr>
            <p:ph type="body" idx="1"/>
          </p:nvPr>
        </p:nvSpPr>
        <p:spPr>
          <a:xfrm>
            <a:off x="685800" y="1981200"/>
            <a:ext cx="7772400" cy="4114800"/>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Times New Roman"/>
              <a:buChar char="•"/>
              <a:defRPr sz="3200" b="0" i="0" u="none" strike="noStrike" cap="none">
                <a:solidFill>
                  <a:schemeClr val="dk1"/>
                </a:solidFill>
                <a:latin typeface="Times New Roman"/>
                <a:ea typeface="Times New Roman"/>
                <a:cs typeface="Times New Roman"/>
                <a:sym typeface="Times New Roman"/>
              </a:defRPr>
            </a:lvl1pPr>
            <a:lvl2pPr marL="914400" marR="0" lvl="1" indent="-406400" algn="l" rtl="0">
              <a:spcBef>
                <a:spcPts val="560"/>
              </a:spcBef>
              <a:spcAft>
                <a:spcPts val="0"/>
              </a:spcAft>
              <a:buClr>
                <a:schemeClr val="dk1"/>
              </a:buClr>
              <a:buSzPts val="2800"/>
              <a:buFont typeface="Times New Roman"/>
              <a:buChar char="–"/>
              <a:defRPr sz="2800" b="0" i="0" u="none" strike="noStrike" cap="none">
                <a:solidFill>
                  <a:schemeClr val="dk1"/>
                </a:solidFill>
                <a:latin typeface="Times New Roman"/>
                <a:ea typeface="Times New Roman"/>
                <a:cs typeface="Times New Roman"/>
                <a:sym typeface="Times New Roman"/>
              </a:defRPr>
            </a:lvl2pPr>
            <a:lvl3pPr marL="1371600" marR="0" lvl="2" indent="-381000" algn="l" rtl="0">
              <a:spcBef>
                <a:spcPts val="480"/>
              </a:spcBef>
              <a:spcAft>
                <a:spcPts val="0"/>
              </a:spcAft>
              <a:buClr>
                <a:schemeClr val="dk1"/>
              </a:buClr>
              <a:buSzPts val="2400"/>
              <a:buFont typeface="Times New Roman"/>
              <a:buChar char="•"/>
              <a:defRPr sz="2400" b="0" i="0" u="none" strike="noStrike" cap="none">
                <a:solidFill>
                  <a:schemeClr val="dk1"/>
                </a:solidFill>
                <a:latin typeface="Times New Roman"/>
                <a:ea typeface="Times New Roman"/>
                <a:cs typeface="Times New Roman"/>
                <a:sym typeface="Times New Roman"/>
              </a:defRPr>
            </a:lvl3pPr>
            <a:lvl4pPr marL="1828800" marR="0" lvl="3"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4pPr>
            <a:lvl5pPr marL="2286000" marR="0" lvl="4"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5pPr>
            <a:lvl6pPr marL="2743200" marR="0" lvl="5"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6pPr>
            <a:lvl7pPr marL="3200400" marR="0" lvl="6"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7pPr>
            <a:lvl8pPr marL="3657600" marR="0" lvl="7"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8pPr>
            <a:lvl9pPr marL="4114800" marR="0" lvl="8"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12" name="Google Shape;12;p1"/>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13" name="Google Shape;13;p1"/>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14" name="Google Shape;14;p1"/>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6.xml"/><Relationship Id="rId5" Type="http://schemas.openxmlformats.org/officeDocument/2006/relationships/image" Target="../media/image7.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5.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6.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6.xml"/><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notesSlide" Target="../notesSlides/notesSlide35.xml"/><Relationship Id="rId1" Type="http://schemas.openxmlformats.org/officeDocument/2006/relationships/slideLayout" Target="../slideLayouts/slideLayout1.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37.xml"/><Relationship Id="rId1" Type="http://schemas.openxmlformats.org/officeDocument/2006/relationships/slideLayout" Target="../slideLayouts/slideLayout1.xml"/><Relationship Id="rId5" Type="http://schemas.openxmlformats.org/officeDocument/2006/relationships/image" Target="../media/image29.png"/><Relationship Id="rId4" Type="http://schemas.openxmlformats.org/officeDocument/2006/relationships/image" Target="../media/image28.png"/></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39.xml"/><Relationship Id="rId1" Type="http://schemas.openxmlformats.org/officeDocument/2006/relationships/slideLayout" Target="../slideLayouts/slideLayout1.xml"/><Relationship Id="rId4" Type="http://schemas.openxmlformats.org/officeDocument/2006/relationships/image" Target="../media/image31.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16"/>
          <p:cNvSpPr txBox="1">
            <a:spLocks noGrp="1"/>
          </p:cNvSpPr>
          <p:nvPr>
            <p:ph type="title"/>
          </p:nvPr>
        </p:nvSpPr>
        <p:spPr>
          <a:xfrm>
            <a:off x="685800" y="609600"/>
            <a:ext cx="7772400" cy="1143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US"/>
              <a:t>Warm-up</a:t>
            </a:r>
            <a:endParaRPr/>
          </a:p>
        </p:txBody>
      </p:sp>
      <p:sp>
        <p:nvSpPr>
          <p:cNvPr id="114" name="Google Shape;114;p16"/>
          <p:cNvSpPr txBox="1"/>
          <p:nvPr/>
        </p:nvSpPr>
        <p:spPr>
          <a:xfrm>
            <a:off x="559050" y="1789050"/>
            <a:ext cx="8025900" cy="3279900"/>
          </a:xfrm>
          <a:prstGeom prst="rect">
            <a:avLst/>
          </a:prstGeom>
          <a:noFill/>
          <a:ln>
            <a:noFill/>
          </a:ln>
        </p:spPr>
        <p:txBody>
          <a:bodyPr spcFirstLastPara="1" wrap="square" lIns="91425" tIns="91425" rIns="91425" bIns="91425" anchor="t" anchorCtr="0">
            <a:noAutofit/>
          </a:bodyPr>
          <a:lstStyle/>
          <a:p>
            <a:pPr marL="457200" lvl="0" indent="-419100" algn="l" rtl="0">
              <a:spcBef>
                <a:spcPts val="0"/>
              </a:spcBef>
              <a:spcAft>
                <a:spcPts val="0"/>
              </a:spcAft>
              <a:buClr>
                <a:srgbClr val="333333"/>
              </a:buClr>
              <a:buSzPts val="3000"/>
              <a:buAutoNum type="arabicPeriod"/>
            </a:pPr>
            <a:r>
              <a:rPr lang="en-US" sz="3000">
                <a:solidFill>
                  <a:srgbClr val="333333"/>
                </a:solidFill>
                <a:highlight>
                  <a:srgbClr val="FFFBED"/>
                </a:highlight>
              </a:rPr>
              <a:t>A Major League Baseball team is allowed to have 25 players. The ratio of pitchers to position players on one team is 2:3. How many position players are on the team?</a:t>
            </a:r>
            <a:endParaRPr sz="3000">
              <a:solidFill>
                <a:srgbClr val="333333"/>
              </a:solidFill>
              <a:highlight>
                <a:srgbClr val="FFFBED"/>
              </a:highlight>
            </a:endParaRPr>
          </a:p>
          <a:p>
            <a:pPr marL="457200" lvl="0" indent="0" algn="l" rtl="0">
              <a:spcBef>
                <a:spcPts val="0"/>
              </a:spcBef>
              <a:spcAft>
                <a:spcPts val="0"/>
              </a:spcAft>
              <a:buNone/>
            </a:pPr>
            <a:endParaRPr sz="3000">
              <a:solidFill>
                <a:srgbClr val="333333"/>
              </a:solidFill>
              <a:highlight>
                <a:srgbClr val="FFFBED"/>
              </a:highlight>
            </a:endParaRPr>
          </a:p>
          <a:p>
            <a:pPr marL="457200" lvl="0" indent="-419100" algn="l" rtl="0">
              <a:spcBef>
                <a:spcPts val="0"/>
              </a:spcBef>
              <a:spcAft>
                <a:spcPts val="0"/>
              </a:spcAft>
              <a:buClr>
                <a:srgbClr val="333333"/>
              </a:buClr>
              <a:buSzPts val="3000"/>
              <a:buAutoNum type="arabicPeriod"/>
            </a:pPr>
            <a:r>
              <a:rPr lang="en-US" sz="3000">
                <a:solidFill>
                  <a:srgbClr val="333333"/>
                </a:solidFill>
                <a:highlight>
                  <a:srgbClr val="FFFBED"/>
                </a:highlight>
              </a:rPr>
              <a:t>A camera store developed 2100 rolls of film in one month. Customers wanted double prints from 1500 of these rolls. What is the ratio of rolls with double prints to rolls developed?</a:t>
            </a:r>
            <a:endParaRPr sz="3000">
              <a:solidFill>
                <a:srgbClr val="333333"/>
              </a:solidFill>
              <a:highlight>
                <a:srgbClr val="FFFBED"/>
              </a:highligh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25"/>
          <p:cNvSpPr txBox="1"/>
          <p:nvPr/>
        </p:nvSpPr>
        <p:spPr>
          <a:xfrm>
            <a:off x="457200" y="152400"/>
            <a:ext cx="8331200" cy="6457950"/>
          </a:xfrm>
          <a:prstGeom prst="rect">
            <a:avLst/>
          </a:prstGeom>
          <a:solidFill>
            <a:schemeClr val="lt1"/>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27" name="Google Shape;227;p25"/>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Times New Roman"/>
              <a:ea typeface="Times New Roman"/>
              <a:cs typeface="Times New Roman"/>
              <a:sym typeface="Times New Roman"/>
            </a:endParaRPr>
          </a:p>
        </p:txBody>
      </p:sp>
      <p:pic>
        <p:nvPicPr>
          <p:cNvPr id="228" name="Google Shape;228;p25" descr="bd05203_[1]"/>
          <p:cNvPicPr preferRelativeResize="0">
            <a:picLocks noGrp="1"/>
          </p:cNvPicPr>
          <p:nvPr>
            <p:ph type="body" idx="1"/>
          </p:nvPr>
        </p:nvPicPr>
        <p:blipFill rotWithShape="1">
          <a:blip r:embed="rId3">
            <a:alphaModFix/>
          </a:blip>
          <a:srcRect/>
          <a:stretch/>
        </p:blipFill>
        <p:spPr>
          <a:xfrm>
            <a:off x="990600" y="3276600"/>
            <a:ext cx="2590800" cy="1974850"/>
          </a:xfrm>
          <a:prstGeom prst="rect">
            <a:avLst/>
          </a:prstGeom>
          <a:noFill/>
          <a:ln>
            <a:noFill/>
          </a:ln>
        </p:spPr>
      </p:pic>
      <p:pic>
        <p:nvPicPr>
          <p:cNvPr id="229" name="Google Shape;229;p25"/>
          <p:cNvPicPr preferRelativeResize="0">
            <a:picLocks noGrp="1"/>
          </p:cNvPicPr>
          <p:nvPr>
            <p:ph type="body" idx="2"/>
          </p:nvPr>
        </p:nvPicPr>
        <p:blipFill rotWithShape="1">
          <a:blip r:embed="rId4">
            <a:alphaModFix/>
          </a:blip>
          <a:srcRect/>
          <a:stretch/>
        </p:blipFill>
        <p:spPr>
          <a:xfrm>
            <a:off x="4876800" y="2514600"/>
            <a:ext cx="3048000" cy="1295400"/>
          </a:xfrm>
          <a:prstGeom prst="rect">
            <a:avLst/>
          </a:prstGeom>
          <a:noFill/>
          <a:ln>
            <a:noFill/>
          </a:ln>
        </p:spPr>
      </p:pic>
      <p:sp>
        <p:nvSpPr>
          <p:cNvPr id="230" name="Google Shape;230;p25"/>
          <p:cNvSpPr/>
          <p:nvPr/>
        </p:nvSpPr>
        <p:spPr>
          <a:xfrm>
            <a:off x="990600" y="2590800"/>
            <a:ext cx="2743200" cy="7620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Arial Black"/>
              </a:rPr>
              <a:t>Scale </a:t>
            </a:r>
          </a:p>
        </p:txBody>
      </p:sp>
      <p:sp>
        <p:nvSpPr>
          <p:cNvPr id="231" name="Google Shape;231;p25"/>
          <p:cNvSpPr/>
          <p:nvPr/>
        </p:nvSpPr>
        <p:spPr>
          <a:xfrm>
            <a:off x="609600" y="5715000"/>
            <a:ext cx="3219450" cy="6477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chemeClr val="dk1"/>
                </a:solidFill>
                <a:latin typeface="Arial Black"/>
              </a:rPr>
              <a:t>factor </a:t>
            </a:r>
          </a:p>
        </p:txBody>
      </p:sp>
      <p:cxnSp>
        <p:nvCxnSpPr>
          <p:cNvPr id="232" name="Google Shape;232;p25"/>
          <p:cNvCxnSpPr/>
          <p:nvPr/>
        </p:nvCxnSpPr>
        <p:spPr>
          <a:xfrm>
            <a:off x="4495800" y="2057400"/>
            <a:ext cx="0" cy="4800600"/>
          </a:xfrm>
          <a:prstGeom prst="straightConnector1">
            <a:avLst/>
          </a:prstGeom>
          <a:noFill/>
          <a:ln w="9525" cap="flat" cmpd="sng">
            <a:solidFill>
              <a:schemeClr val="dk1"/>
            </a:solidFill>
            <a:prstDash val="solid"/>
            <a:miter lim="800000"/>
            <a:headEnd type="none" w="med" len="med"/>
            <a:tailEnd type="none" w="med" len="med"/>
          </a:ln>
        </p:spPr>
      </p:cxnSp>
      <p:sp>
        <p:nvSpPr>
          <p:cNvPr id="233" name="Google Shape;233;p25"/>
          <p:cNvSpPr txBox="1"/>
          <p:nvPr/>
        </p:nvSpPr>
        <p:spPr>
          <a:xfrm>
            <a:off x="4724400" y="2819400"/>
            <a:ext cx="3048000" cy="36671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34" name="Google Shape;234;p25"/>
          <p:cNvSpPr/>
          <p:nvPr/>
        </p:nvSpPr>
        <p:spPr>
          <a:xfrm>
            <a:off x="4876800" y="4800600"/>
            <a:ext cx="3505200" cy="1676400"/>
          </a:xfrm>
          <a:prstGeom prst="ellipse">
            <a:avLst/>
          </a:prstGeom>
          <a:solidFill>
            <a:srgbClr val="00FFFF"/>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35" name="Google Shape;235;p25"/>
          <p:cNvSpPr/>
          <p:nvPr/>
        </p:nvSpPr>
        <p:spPr>
          <a:xfrm>
            <a:off x="2505808" y="0"/>
            <a:ext cx="4114800" cy="1524000"/>
          </a:xfrm>
          <a:prstGeom prst="bevel">
            <a:avLst>
              <a:gd name="adj" fmla="val 12500"/>
            </a:avLst>
          </a:prstGeom>
          <a:solidFill>
            <a:srgbClr val="FFFF00"/>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2800"/>
              <a:buFont typeface="Times New Roman"/>
              <a:buNone/>
            </a:pPr>
            <a:r>
              <a:rPr lang="en-US" sz="2800" b="1" i="0" u="none" dirty="0">
                <a:solidFill>
                  <a:schemeClr val="dk1"/>
                </a:solidFill>
                <a:latin typeface="Times New Roman"/>
                <a:ea typeface="Times New Roman"/>
                <a:cs typeface="Times New Roman"/>
                <a:sym typeface="Times New Roman"/>
              </a:rPr>
              <a:t>Fraction</a:t>
            </a:r>
            <a:endParaRPr dirty="0"/>
          </a:p>
          <a:p>
            <a:pPr marL="0" marR="0" lvl="0" indent="0" algn="ctr" rtl="0">
              <a:lnSpc>
                <a:spcPct val="100000"/>
              </a:lnSpc>
              <a:spcBef>
                <a:spcPts val="0"/>
              </a:spcBef>
              <a:spcAft>
                <a:spcPts val="0"/>
              </a:spcAft>
              <a:buClr>
                <a:schemeClr val="dk1"/>
              </a:buClr>
              <a:buSzPts val="2800"/>
              <a:buFont typeface="Times New Roman"/>
              <a:buNone/>
            </a:pPr>
            <a:r>
              <a:rPr lang="en-US" sz="2800" b="1" i="0" u="none" dirty="0">
                <a:solidFill>
                  <a:schemeClr val="dk1"/>
                </a:solidFill>
                <a:latin typeface="Times New Roman"/>
                <a:ea typeface="Times New Roman"/>
                <a:cs typeface="Times New Roman"/>
                <a:sym typeface="Times New Roman"/>
              </a:rPr>
              <a:t>To</a:t>
            </a:r>
            <a:endParaRPr dirty="0"/>
          </a:p>
          <a:p>
            <a:pPr marL="0" marR="0" lvl="0" indent="0" algn="ctr" rtl="0">
              <a:lnSpc>
                <a:spcPct val="100000"/>
              </a:lnSpc>
              <a:spcBef>
                <a:spcPts val="0"/>
              </a:spcBef>
              <a:spcAft>
                <a:spcPts val="0"/>
              </a:spcAft>
              <a:buClr>
                <a:schemeClr val="dk1"/>
              </a:buClr>
              <a:buSzPts val="2800"/>
              <a:buFont typeface="Times New Roman"/>
              <a:buNone/>
            </a:pPr>
            <a:r>
              <a:rPr lang="en-US" sz="2800" b="1" i="0" u="none" dirty="0">
                <a:solidFill>
                  <a:schemeClr val="dk1"/>
                </a:solidFill>
                <a:latin typeface="Times New Roman"/>
                <a:ea typeface="Times New Roman"/>
                <a:cs typeface="Times New Roman"/>
                <a:sym typeface="Times New Roman"/>
              </a:rPr>
              <a:t>Percent</a:t>
            </a:r>
            <a:endParaRPr dirty="0"/>
          </a:p>
        </p:txBody>
      </p:sp>
      <p:pic>
        <p:nvPicPr>
          <p:cNvPr id="236" name="Google Shape;236;p25"/>
          <p:cNvPicPr preferRelativeResize="0">
            <a:picLocks noGrp="1"/>
          </p:cNvPicPr>
          <p:nvPr>
            <p:ph type="body" idx="3"/>
          </p:nvPr>
        </p:nvPicPr>
        <p:blipFill rotWithShape="1">
          <a:blip r:embed="rId5">
            <a:alphaModFix/>
          </a:blip>
          <a:srcRect/>
          <a:stretch/>
        </p:blipFill>
        <p:spPr>
          <a:xfrm>
            <a:off x="5715000" y="5029200"/>
            <a:ext cx="1905000" cy="1312862"/>
          </a:xfrm>
          <a:prstGeom prst="rect">
            <a:avLst/>
          </a:prstGeom>
          <a:noFill/>
          <a:ln>
            <a:noFill/>
          </a:ln>
        </p:spPr>
      </p:pic>
      <p:sp>
        <p:nvSpPr>
          <p:cNvPr id="237" name="Google Shape;237;p25"/>
          <p:cNvSpPr/>
          <p:nvPr/>
        </p:nvSpPr>
        <p:spPr>
          <a:xfrm>
            <a:off x="5181600" y="3810000"/>
            <a:ext cx="1219200" cy="457200"/>
          </a:xfrm>
          <a:prstGeom prst="curvedUpArrow">
            <a:avLst>
              <a:gd name="adj1" fmla="val 25000"/>
              <a:gd name="adj2" fmla="val 50000"/>
              <a:gd name="adj3" fmla="val 25000"/>
            </a:avLst>
          </a:prstGeom>
          <a:solidFill>
            <a:srgbClr val="339966"/>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38" name="Google Shape;238;p25"/>
          <p:cNvSpPr/>
          <p:nvPr/>
        </p:nvSpPr>
        <p:spPr>
          <a:xfrm>
            <a:off x="5181600" y="2133600"/>
            <a:ext cx="1219200" cy="381000"/>
          </a:xfrm>
          <a:prstGeom prst="curvedDownArrow">
            <a:avLst>
              <a:gd name="adj1" fmla="val 25000"/>
              <a:gd name="adj2" fmla="val 50000"/>
              <a:gd name="adj3" fmla="val 25000"/>
            </a:avLst>
          </a:prstGeom>
          <a:solidFill>
            <a:srgbClr val="339966"/>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39" name="Google Shape;239;p25"/>
          <p:cNvSpPr/>
          <p:nvPr/>
        </p:nvSpPr>
        <p:spPr>
          <a:xfrm>
            <a:off x="5562600" y="4343400"/>
            <a:ext cx="457200" cy="40005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Arial Black"/>
              </a:rPr>
              <a:t>x 50 </a:t>
            </a:r>
          </a:p>
        </p:txBody>
      </p:sp>
      <p:sp>
        <p:nvSpPr>
          <p:cNvPr id="240" name="Google Shape;240;p25"/>
          <p:cNvSpPr/>
          <p:nvPr/>
        </p:nvSpPr>
        <p:spPr>
          <a:xfrm>
            <a:off x="5486400" y="1676400"/>
            <a:ext cx="457200" cy="40005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Arial Black"/>
              </a:rPr>
              <a:t>x 50 </a:t>
            </a:r>
          </a:p>
        </p:txBody>
      </p:sp>
      <p:sp>
        <p:nvSpPr>
          <p:cNvPr id="241" name="Google Shape;241;p25"/>
          <p:cNvSpPr/>
          <p:nvPr/>
        </p:nvSpPr>
        <p:spPr>
          <a:xfrm>
            <a:off x="7924800" y="2667000"/>
            <a:ext cx="457200" cy="40005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Arial Black"/>
              </a:rPr>
              <a:t>per </a:t>
            </a:r>
          </a:p>
        </p:txBody>
      </p:sp>
      <p:sp>
        <p:nvSpPr>
          <p:cNvPr id="242" name="Google Shape;242;p25"/>
          <p:cNvSpPr/>
          <p:nvPr/>
        </p:nvSpPr>
        <p:spPr>
          <a:xfrm>
            <a:off x="7924800" y="3276600"/>
            <a:ext cx="457200" cy="40005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Arial Black"/>
              </a:rPr>
              <a:t>cent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26"/>
          <p:cNvSpPr txBox="1"/>
          <p:nvPr/>
        </p:nvSpPr>
        <p:spPr>
          <a:xfrm>
            <a:off x="381000" y="152400"/>
            <a:ext cx="8331200" cy="6457950"/>
          </a:xfrm>
          <a:prstGeom prst="rect">
            <a:avLst/>
          </a:prstGeom>
          <a:solidFill>
            <a:schemeClr val="lt1"/>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48" name="Google Shape;248;p26"/>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Times New Roman"/>
              <a:ea typeface="Times New Roman"/>
              <a:cs typeface="Times New Roman"/>
              <a:sym typeface="Times New Roman"/>
            </a:endParaRPr>
          </a:p>
        </p:txBody>
      </p:sp>
      <p:pic>
        <p:nvPicPr>
          <p:cNvPr id="249" name="Google Shape;249;p26"/>
          <p:cNvPicPr preferRelativeResize="0">
            <a:picLocks noGrp="1"/>
          </p:cNvPicPr>
          <p:nvPr>
            <p:ph type="body" idx="1"/>
          </p:nvPr>
        </p:nvPicPr>
        <p:blipFill rotWithShape="1">
          <a:blip r:embed="rId3">
            <a:alphaModFix/>
          </a:blip>
          <a:srcRect/>
          <a:stretch/>
        </p:blipFill>
        <p:spPr>
          <a:xfrm>
            <a:off x="5867400" y="2057400"/>
            <a:ext cx="1600200" cy="1244600"/>
          </a:xfrm>
          <a:prstGeom prst="rect">
            <a:avLst/>
          </a:prstGeom>
          <a:noFill/>
          <a:ln>
            <a:noFill/>
          </a:ln>
        </p:spPr>
      </p:pic>
      <p:sp>
        <p:nvSpPr>
          <p:cNvPr id="250" name="Google Shape;250;p26"/>
          <p:cNvSpPr/>
          <p:nvPr/>
        </p:nvSpPr>
        <p:spPr>
          <a:xfrm>
            <a:off x="762000" y="2057400"/>
            <a:ext cx="2971800" cy="3810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chemeClr val="dk1"/>
                </a:solidFill>
                <a:latin typeface="Arial Black"/>
              </a:rPr>
              <a:t>Decimal </a:t>
            </a:r>
          </a:p>
        </p:txBody>
      </p:sp>
      <p:cxnSp>
        <p:nvCxnSpPr>
          <p:cNvPr id="251" name="Google Shape;251;p26"/>
          <p:cNvCxnSpPr/>
          <p:nvPr/>
        </p:nvCxnSpPr>
        <p:spPr>
          <a:xfrm>
            <a:off x="4495800" y="2057400"/>
            <a:ext cx="0" cy="4800600"/>
          </a:xfrm>
          <a:prstGeom prst="straightConnector1">
            <a:avLst/>
          </a:prstGeom>
          <a:noFill/>
          <a:ln w="9525" cap="flat" cmpd="sng">
            <a:solidFill>
              <a:schemeClr val="dk1"/>
            </a:solidFill>
            <a:prstDash val="solid"/>
            <a:miter lim="800000"/>
            <a:headEnd type="none" w="med" len="med"/>
            <a:tailEnd type="none" w="med" len="med"/>
          </a:ln>
        </p:spPr>
      </p:cxnSp>
      <p:sp>
        <p:nvSpPr>
          <p:cNvPr id="252" name="Google Shape;252;p26"/>
          <p:cNvSpPr txBox="1"/>
          <p:nvPr/>
        </p:nvSpPr>
        <p:spPr>
          <a:xfrm>
            <a:off x="4724400" y="2819400"/>
            <a:ext cx="3048000" cy="36671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53" name="Google Shape;253;p26"/>
          <p:cNvSpPr/>
          <p:nvPr/>
        </p:nvSpPr>
        <p:spPr>
          <a:xfrm>
            <a:off x="5029200" y="4953000"/>
            <a:ext cx="3200400" cy="1219200"/>
          </a:xfrm>
          <a:prstGeom prst="ellipse">
            <a:avLst/>
          </a:prstGeom>
          <a:solidFill>
            <a:srgbClr val="000000"/>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2800"/>
              <a:buFont typeface="Times New Roman"/>
              <a:buNone/>
            </a:pPr>
            <a:r>
              <a:rPr lang="en-US" sz="2800" b="0" i="0" u="none">
                <a:solidFill>
                  <a:schemeClr val="lt1"/>
                </a:solidFill>
                <a:latin typeface="Times New Roman"/>
                <a:ea typeface="Times New Roman"/>
                <a:cs typeface="Times New Roman"/>
                <a:sym typeface="Times New Roman"/>
              </a:rPr>
              <a:t>.50 = 50%</a:t>
            </a:r>
            <a:endParaRPr/>
          </a:p>
        </p:txBody>
      </p:sp>
      <p:sp>
        <p:nvSpPr>
          <p:cNvPr id="254" name="Google Shape;254;p26"/>
          <p:cNvSpPr/>
          <p:nvPr/>
        </p:nvSpPr>
        <p:spPr>
          <a:xfrm>
            <a:off x="2971800" y="381000"/>
            <a:ext cx="3251200" cy="1771650"/>
          </a:xfrm>
          <a:prstGeom prst="ellipse">
            <a:avLst/>
          </a:prstGeom>
          <a:solidFill>
            <a:srgbClr val="800000"/>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2800"/>
              <a:buFont typeface="Times New Roman"/>
              <a:buNone/>
            </a:pPr>
            <a:r>
              <a:rPr lang="en-US" sz="2800" b="1" i="0" u="none">
                <a:solidFill>
                  <a:schemeClr val="lt1"/>
                </a:solidFill>
                <a:latin typeface="Times New Roman"/>
                <a:ea typeface="Times New Roman"/>
                <a:cs typeface="Times New Roman"/>
                <a:sym typeface="Times New Roman"/>
              </a:rPr>
              <a:t>Decimal</a:t>
            </a:r>
            <a:endParaRPr/>
          </a:p>
          <a:p>
            <a:pPr marL="0" marR="0" lvl="0" indent="0" algn="ctr" rtl="0">
              <a:lnSpc>
                <a:spcPct val="100000"/>
              </a:lnSpc>
              <a:spcBef>
                <a:spcPts val="0"/>
              </a:spcBef>
              <a:spcAft>
                <a:spcPts val="0"/>
              </a:spcAft>
              <a:buClr>
                <a:schemeClr val="lt1"/>
              </a:buClr>
              <a:buSzPts val="2800"/>
              <a:buFont typeface="Times New Roman"/>
              <a:buNone/>
            </a:pPr>
            <a:r>
              <a:rPr lang="en-US" sz="2800" b="1" i="0" u="none">
                <a:solidFill>
                  <a:schemeClr val="lt1"/>
                </a:solidFill>
                <a:latin typeface="Times New Roman"/>
                <a:ea typeface="Times New Roman"/>
                <a:cs typeface="Times New Roman"/>
                <a:sym typeface="Times New Roman"/>
              </a:rPr>
              <a:t>To</a:t>
            </a:r>
            <a:endParaRPr/>
          </a:p>
          <a:p>
            <a:pPr marL="0" marR="0" lvl="0" indent="0" algn="ctr" rtl="0">
              <a:lnSpc>
                <a:spcPct val="100000"/>
              </a:lnSpc>
              <a:spcBef>
                <a:spcPts val="0"/>
              </a:spcBef>
              <a:spcAft>
                <a:spcPts val="0"/>
              </a:spcAft>
              <a:buClr>
                <a:schemeClr val="lt1"/>
              </a:buClr>
              <a:buSzPts val="2800"/>
              <a:buFont typeface="Times New Roman"/>
              <a:buNone/>
            </a:pPr>
            <a:r>
              <a:rPr lang="en-US" sz="2800" b="1" i="0" u="none">
                <a:solidFill>
                  <a:schemeClr val="lt1"/>
                </a:solidFill>
                <a:latin typeface="Times New Roman"/>
                <a:ea typeface="Times New Roman"/>
                <a:cs typeface="Times New Roman"/>
                <a:sym typeface="Times New Roman"/>
              </a:rPr>
              <a:t>Percent</a:t>
            </a:r>
            <a:endParaRPr/>
          </a:p>
        </p:txBody>
      </p:sp>
      <p:pic>
        <p:nvPicPr>
          <p:cNvPr id="255" name="Google Shape;255;p26"/>
          <p:cNvPicPr preferRelativeResize="0">
            <a:picLocks noGrp="1"/>
          </p:cNvPicPr>
          <p:nvPr>
            <p:ph type="body" idx="2"/>
          </p:nvPr>
        </p:nvPicPr>
        <p:blipFill rotWithShape="1">
          <a:blip r:embed="rId4">
            <a:alphaModFix/>
          </a:blip>
          <a:srcRect/>
          <a:stretch/>
        </p:blipFill>
        <p:spPr>
          <a:xfrm>
            <a:off x="1219200" y="2590800"/>
            <a:ext cx="2047875" cy="3009900"/>
          </a:xfrm>
          <a:prstGeom prst="rect">
            <a:avLst/>
          </a:prstGeom>
          <a:noFill/>
          <a:ln>
            <a:noFill/>
          </a:ln>
        </p:spPr>
      </p:pic>
      <p:sp>
        <p:nvSpPr>
          <p:cNvPr id="256" name="Google Shape;256;p26"/>
          <p:cNvSpPr/>
          <p:nvPr/>
        </p:nvSpPr>
        <p:spPr>
          <a:xfrm>
            <a:off x="762000" y="5715000"/>
            <a:ext cx="2971800" cy="4572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chemeClr val="dk1"/>
                </a:solidFill>
                <a:latin typeface="Arial Black"/>
              </a:rPr>
              <a:t>Percent </a:t>
            </a:r>
          </a:p>
        </p:txBody>
      </p:sp>
      <p:sp>
        <p:nvSpPr>
          <p:cNvPr id="257" name="Google Shape;257;p26"/>
          <p:cNvSpPr/>
          <p:nvPr/>
        </p:nvSpPr>
        <p:spPr>
          <a:xfrm>
            <a:off x="5410200" y="3048000"/>
            <a:ext cx="2819400" cy="533400"/>
          </a:xfrm>
          <a:custGeom>
            <a:avLst/>
            <a:gdLst/>
            <a:ahLst/>
            <a:cxnLst/>
            <a:rect l="l" t="t" r="r" b="b"/>
            <a:pathLst>
              <a:path w="21600" h="21600" extrusionOk="0">
                <a:moveTo>
                  <a:pt x="16200" y="0"/>
                </a:moveTo>
                <a:lnTo>
                  <a:pt x="16200" y="5400"/>
                </a:lnTo>
                <a:lnTo>
                  <a:pt x="3375" y="5400"/>
                </a:lnTo>
                <a:lnTo>
                  <a:pt x="3375" y="16200"/>
                </a:lnTo>
                <a:lnTo>
                  <a:pt x="16200" y="16200"/>
                </a:lnTo>
                <a:lnTo>
                  <a:pt x="16200" y="21600"/>
                </a:lnTo>
                <a:lnTo>
                  <a:pt x="21600" y="10800"/>
                </a:lnTo>
                <a:close/>
              </a:path>
              <a:path w="21600" h="21600" extrusionOk="0">
                <a:moveTo>
                  <a:pt x="1350" y="5400"/>
                </a:moveTo>
                <a:lnTo>
                  <a:pt x="1350" y="16200"/>
                </a:lnTo>
                <a:lnTo>
                  <a:pt x="2700" y="16200"/>
                </a:lnTo>
                <a:lnTo>
                  <a:pt x="2700" y="5400"/>
                </a:lnTo>
                <a:close/>
              </a:path>
              <a:path w="21600" h="21600" extrusionOk="0">
                <a:moveTo>
                  <a:pt x="0" y="5400"/>
                </a:moveTo>
                <a:lnTo>
                  <a:pt x="0" y="16200"/>
                </a:lnTo>
                <a:lnTo>
                  <a:pt x="675" y="16200"/>
                </a:lnTo>
                <a:lnTo>
                  <a:pt x="675" y="5400"/>
                </a:lnTo>
                <a:close/>
              </a:path>
            </a:pathLst>
          </a:custGeom>
          <a:solidFill>
            <a:srgbClr val="800000"/>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2400"/>
              <a:buFont typeface="Times New Roman"/>
              <a:buNone/>
            </a:pPr>
            <a:r>
              <a:rPr lang="en-US" sz="2400" b="0" i="0" u="none">
                <a:solidFill>
                  <a:schemeClr val="lt1"/>
                </a:solidFill>
                <a:latin typeface="Times New Roman"/>
                <a:ea typeface="Times New Roman"/>
                <a:cs typeface="Times New Roman"/>
                <a:sym typeface="Times New Roman"/>
              </a:rPr>
              <a:t>2 places to the right</a:t>
            </a:r>
            <a:endParaRPr/>
          </a:p>
        </p:txBody>
      </p:sp>
      <p:sp>
        <p:nvSpPr>
          <p:cNvPr id="258" name="Google Shape;258;p26"/>
          <p:cNvSpPr txBox="1"/>
          <p:nvPr/>
        </p:nvSpPr>
        <p:spPr>
          <a:xfrm>
            <a:off x="6019800" y="3810000"/>
            <a:ext cx="1600200" cy="881062"/>
          </a:xfrm>
          <a:prstGeom prst="rect">
            <a:avLst/>
          </a:prstGeom>
          <a:noFill/>
          <a:ln w="57150" cap="flat" cmpd="thinThick">
            <a:solidFill>
              <a:srgbClr val="80000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4800"/>
              <a:buFont typeface="Times New Roman"/>
              <a:buNone/>
            </a:pPr>
            <a:r>
              <a:rPr lang="en-US" sz="4800" b="0" i="0" u="none">
                <a:solidFill>
                  <a:schemeClr val="dk1"/>
                </a:solidFill>
                <a:latin typeface="Times New Roman"/>
                <a:ea typeface="Times New Roman"/>
                <a:cs typeface="Times New Roman"/>
                <a:sym typeface="Times New Roman"/>
              </a:rPr>
              <a:t>50%</a:t>
            </a:r>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p27"/>
          <p:cNvSpPr txBox="1"/>
          <p:nvPr/>
        </p:nvSpPr>
        <p:spPr>
          <a:xfrm>
            <a:off x="406400" y="171450"/>
            <a:ext cx="4165600" cy="6457950"/>
          </a:xfrm>
          <a:prstGeom prst="rect">
            <a:avLst/>
          </a:prstGeom>
          <a:solidFill>
            <a:schemeClr val="lt1"/>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cxnSp>
        <p:nvCxnSpPr>
          <p:cNvPr id="264" name="Google Shape;264;p27"/>
          <p:cNvCxnSpPr/>
          <p:nvPr/>
        </p:nvCxnSpPr>
        <p:spPr>
          <a:xfrm>
            <a:off x="4572000" y="171450"/>
            <a:ext cx="0" cy="6457950"/>
          </a:xfrm>
          <a:prstGeom prst="straightConnector1">
            <a:avLst/>
          </a:prstGeom>
          <a:noFill/>
          <a:ln w="9525" cap="flat" cmpd="sng">
            <a:solidFill>
              <a:schemeClr val="dk1"/>
            </a:solidFill>
            <a:prstDash val="solid"/>
            <a:miter lim="800000"/>
            <a:headEnd type="none" w="med" len="med"/>
            <a:tailEnd type="none" w="med" len="med"/>
          </a:ln>
        </p:spPr>
      </p:cxnSp>
      <p:sp>
        <p:nvSpPr>
          <p:cNvPr id="265" name="Google Shape;265;p27"/>
          <p:cNvSpPr/>
          <p:nvPr/>
        </p:nvSpPr>
        <p:spPr>
          <a:xfrm>
            <a:off x="406400" y="228600"/>
            <a:ext cx="4064000" cy="2057400"/>
          </a:xfrm>
          <a:prstGeom prst="irregularSeal1">
            <a:avLst/>
          </a:prstGeom>
          <a:solidFill>
            <a:srgbClr val="FF00FF"/>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2800"/>
              <a:buFont typeface="Times New Roman"/>
              <a:buNone/>
            </a:pPr>
            <a:r>
              <a:rPr lang="en-US" sz="2800" b="1" i="0" u="none">
                <a:solidFill>
                  <a:schemeClr val="dk1"/>
                </a:solidFill>
                <a:latin typeface="Times New Roman"/>
                <a:ea typeface="Times New Roman"/>
                <a:cs typeface="Times New Roman"/>
                <a:sym typeface="Times New Roman"/>
              </a:rPr>
              <a:t>Fraction</a:t>
            </a:r>
            <a:endParaRPr/>
          </a:p>
          <a:p>
            <a:pPr marL="0" marR="0" lvl="0" indent="0" algn="ctr" rtl="0">
              <a:lnSpc>
                <a:spcPct val="100000"/>
              </a:lnSpc>
              <a:spcBef>
                <a:spcPts val="0"/>
              </a:spcBef>
              <a:spcAft>
                <a:spcPts val="0"/>
              </a:spcAft>
              <a:buClr>
                <a:schemeClr val="dk1"/>
              </a:buClr>
              <a:buSzPts val="2800"/>
              <a:buFont typeface="Times New Roman"/>
              <a:buNone/>
            </a:pPr>
            <a:r>
              <a:rPr lang="en-US" sz="2800" b="1" i="0" u="none">
                <a:solidFill>
                  <a:schemeClr val="dk1"/>
                </a:solidFill>
                <a:latin typeface="Times New Roman"/>
                <a:ea typeface="Times New Roman"/>
                <a:cs typeface="Times New Roman"/>
                <a:sym typeface="Times New Roman"/>
              </a:rPr>
              <a:t>To</a:t>
            </a:r>
            <a:endParaRPr/>
          </a:p>
          <a:p>
            <a:pPr marL="0" marR="0" lvl="0" indent="0" algn="ctr" rtl="0">
              <a:lnSpc>
                <a:spcPct val="100000"/>
              </a:lnSpc>
              <a:spcBef>
                <a:spcPts val="0"/>
              </a:spcBef>
              <a:spcAft>
                <a:spcPts val="0"/>
              </a:spcAft>
              <a:buClr>
                <a:schemeClr val="dk1"/>
              </a:buClr>
              <a:buSzPts val="2800"/>
              <a:buFont typeface="Times New Roman"/>
              <a:buNone/>
            </a:pPr>
            <a:r>
              <a:rPr lang="en-US" sz="2800" b="1" i="0" u="none">
                <a:solidFill>
                  <a:schemeClr val="dk1"/>
                </a:solidFill>
                <a:latin typeface="Times New Roman"/>
                <a:ea typeface="Times New Roman"/>
                <a:cs typeface="Times New Roman"/>
                <a:sym typeface="Times New Roman"/>
              </a:rPr>
              <a:t>Decimal</a:t>
            </a:r>
            <a:endParaRPr/>
          </a:p>
        </p:txBody>
      </p:sp>
      <p:sp>
        <p:nvSpPr>
          <p:cNvPr id="266" name="Google Shape;266;p27"/>
          <p:cNvSpPr/>
          <p:nvPr/>
        </p:nvSpPr>
        <p:spPr>
          <a:xfrm>
            <a:off x="711200" y="2514600"/>
            <a:ext cx="3454400" cy="2000250"/>
          </a:xfrm>
          <a:prstGeom prst="bevel">
            <a:avLst>
              <a:gd name="adj" fmla="val 12500"/>
            </a:avLst>
          </a:prstGeom>
          <a:solidFill>
            <a:srgbClr val="FFFF00"/>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2800"/>
              <a:buFont typeface="Times New Roman"/>
              <a:buNone/>
            </a:pPr>
            <a:r>
              <a:rPr lang="en-US" sz="2800" b="1" i="0" u="none">
                <a:solidFill>
                  <a:schemeClr val="dk1"/>
                </a:solidFill>
                <a:latin typeface="Times New Roman"/>
                <a:ea typeface="Times New Roman"/>
                <a:cs typeface="Times New Roman"/>
                <a:sym typeface="Times New Roman"/>
              </a:rPr>
              <a:t>Fraction</a:t>
            </a:r>
            <a:endParaRPr/>
          </a:p>
          <a:p>
            <a:pPr marL="0" marR="0" lvl="0" indent="0" algn="ctr" rtl="0">
              <a:lnSpc>
                <a:spcPct val="100000"/>
              </a:lnSpc>
              <a:spcBef>
                <a:spcPts val="0"/>
              </a:spcBef>
              <a:spcAft>
                <a:spcPts val="0"/>
              </a:spcAft>
              <a:buClr>
                <a:schemeClr val="dk1"/>
              </a:buClr>
              <a:buSzPts val="2800"/>
              <a:buFont typeface="Times New Roman"/>
              <a:buNone/>
            </a:pPr>
            <a:r>
              <a:rPr lang="en-US" sz="2800" b="1" i="0" u="none">
                <a:solidFill>
                  <a:schemeClr val="dk1"/>
                </a:solidFill>
                <a:latin typeface="Times New Roman"/>
                <a:ea typeface="Times New Roman"/>
                <a:cs typeface="Times New Roman"/>
                <a:sym typeface="Times New Roman"/>
              </a:rPr>
              <a:t>To</a:t>
            </a:r>
            <a:endParaRPr/>
          </a:p>
          <a:p>
            <a:pPr marL="0" marR="0" lvl="0" indent="0" algn="ctr" rtl="0">
              <a:lnSpc>
                <a:spcPct val="100000"/>
              </a:lnSpc>
              <a:spcBef>
                <a:spcPts val="0"/>
              </a:spcBef>
              <a:spcAft>
                <a:spcPts val="0"/>
              </a:spcAft>
              <a:buClr>
                <a:schemeClr val="dk1"/>
              </a:buClr>
              <a:buSzPts val="2800"/>
              <a:buFont typeface="Times New Roman"/>
              <a:buNone/>
            </a:pPr>
            <a:r>
              <a:rPr lang="en-US" sz="2800" b="1" i="0" u="none">
                <a:solidFill>
                  <a:schemeClr val="dk1"/>
                </a:solidFill>
                <a:latin typeface="Times New Roman"/>
                <a:ea typeface="Times New Roman"/>
                <a:cs typeface="Times New Roman"/>
                <a:sym typeface="Times New Roman"/>
              </a:rPr>
              <a:t>Percent</a:t>
            </a:r>
            <a:endParaRPr/>
          </a:p>
        </p:txBody>
      </p:sp>
      <p:sp>
        <p:nvSpPr>
          <p:cNvPr id="267" name="Google Shape;267;p27"/>
          <p:cNvSpPr/>
          <p:nvPr/>
        </p:nvSpPr>
        <p:spPr>
          <a:xfrm>
            <a:off x="914400" y="4743450"/>
            <a:ext cx="3251200" cy="1771650"/>
          </a:xfrm>
          <a:prstGeom prst="ellipse">
            <a:avLst/>
          </a:prstGeom>
          <a:solidFill>
            <a:srgbClr val="CC99FF"/>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2800"/>
              <a:buFont typeface="Times New Roman"/>
              <a:buNone/>
            </a:pPr>
            <a:r>
              <a:rPr lang="en-US" sz="2800" b="1" i="0" u="none">
                <a:solidFill>
                  <a:schemeClr val="dk1"/>
                </a:solidFill>
                <a:latin typeface="Times New Roman"/>
                <a:ea typeface="Times New Roman"/>
                <a:cs typeface="Times New Roman"/>
                <a:sym typeface="Times New Roman"/>
              </a:rPr>
              <a:t>Decimal</a:t>
            </a:r>
            <a:endParaRPr/>
          </a:p>
          <a:p>
            <a:pPr marL="0" marR="0" lvl="0" indent="0" algn="ctr" rtl="0">
              <a:lnSpc>
                <a:spcPct val="100000"/>
              </a:lnSpc>
              <a:spcBef>
                <a:spcPts val="0"/>
              </a:spcBef>
              <a:spcAft>
                <a:spcPts val="0"/>
              </a:spcAft>
              <a:buClr>
                <a:schemeClr val="dk1"/>
              </a:buClr>
              <a:buSzPts val="2800"/>
              <a:buFont typeface="Times New Roman"/>
              <a:buNone/>
            </a:pPr>
            <a:r>
              <a:rPr lang="en-US" sz="2800" b="1" i="0" u="none">
                <a:solidFill>
                  <a:schemeClr val="dk1"/>
                </a:solidFill>
                <a:latin typeface="Times New Roman"/>
                <a:ea typeface="Times New Roman"/>
                <a:cs typeface="Times New Roman"/>
                <a:sym typeface="Times New Roman"/>
              </a:rPr>
              <a:t>To</a:t>
            </a:r>
            <a:endParaRPr/>
          </a:p>
          <a:p>
            <a:pPr marL="0" marR="0" lvl="0" indent="0" algn="ctr" rtl="0">
              <a:lnSpc>
                <a:spcPct val="100000"/>
              </a:lnSpc>
              <a:spcBef>
                <a:spcPts val="0"/>
              </a:spcBef>
              <a:spcAft>
                <a:spcPts val="0"/>
              </a:spcAft>
              <a:buClr>
                <a:schemeClr val="dk1"/>
              </a:buClr>
              <a:buSzPts val="2800"/>
              <a:buFont typeface="Times New Roman"/>
              <a:buNone/>
            </a:pPr>
            <a:r>
              <a:rPr lang="en-US" sz="2800" b="1" i="0" u="none">
                <a:solidFill>
                  <a:schemeClr val="dk1"/>
                </a:solidFill>
                <a:latin typeface="Times New Roman"/>
                <a:ea typeface="Times New Roman"/>
                <a:cs typeface="Times New Roman"/>
                <a:sym typeface="Times New Roman"/>
              </a:rPr>
              <a:t>Percent</a:t>
            </a:r>
            <a:endParaRPr/>
          </a:p>
        </p:txBody>
      </p:sp>
      <p:sp>
        <p:nvSpPr>
          <p:cNvPr id="268" name="Google Shape;268;p27"/>
          <p:cNvSpPr/>
          <p:nvPr/>
        </p:nvSpPr>
        <p:spPr>
          <a:xfrm>
            <a:off x="4800600" y="2209800"/>
            <a:ext cx="4114800" cy="24384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FFFFFF"/>
                </a:solidFill>
                <a:latin typeface="Arial Black"/>
              </a:rPr>
              <a:t>Open this side next!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Google Shape;273;p28"/>
          <p:cNvSpPr txBox="1"/>
          <p:nvPr/>
        </p:nvSpPr>
        <p:spPr>
          <a:xfrm>
            <a:off x="381000" y="0"/>
            <a:ext cx="8331200" cy="6457950"/>
          </a:xfrm>
          <a:prstGeom prst="rect">
            <a:avLst/>
          </a:prstGeom>
          <a:solidFill>
            <a:schemeClr val="lt1"/>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pic>
        <p:nvPicPr>
          <p:cNvPr id="274" name="Google Shape;274;p28" descr="j0319960[1]"/>
          <p:cNvPicPr preferRelativeResize="0">
            <a:picLocks noGrp="1"/>
          </p:cNvPicPr>
          <p:nvPr>
            <p:ph type="body" idx="1"/>
          </p:nvPr>
        </p:nvPicPr>
        <p:blipFill rotWithShape="1">
          <a:blip r:embed="rId3">
            <a:alphaModFix/>
          </a:blip>
          <a:srcRect/>
          <a:stretch/>
        </p:blipFill>
        <p:spPr>
          <a:xfrm>
            <a:off x="990600" y="2590800"/>
            <a:ext cx="2743200" cy="2522537"/>
          </a:xfrm>
          <a:prstGeom prst="rect">
            <a:avLst/>
          </a:prstGeom>
          <a:noFill/>
          <a:ln>
            <a:noFill/>
          </a:ln>
        </p:spPr>
      </p:pic>
      <p:pic>
        <p:nvPicPr>
          <p:cNvPr id="275" name="Google Shape;275;p28"/>
          <p:cNvPicPr preferRelativeResize="0">
            <a:picLocks noGrp="1"/>
          </p:cNvPicPr>
          <p:nvPr>
            <p:ph type="body" idx="2"/>
          </p:nvPr>
        </p:nvPicPr>
        <p:blipFill rotWithShape="1">
          <a:blip r:embed="rId4">
            <a:alphaModFix/>
          </a:blip>
          <a:srcRect/>
          <a:stretch/>
        </p:blipFill>
        <p:spPr>
          <a:xfrm>
            <a:off x="5029200" y="2286000"/>
            <a:ext cx="652462" cy="762000"/>
          </a:xfrm>
          <a:prstGeom prst="rect">
            <a:avLst/>
          </a:prstGeom>
          <a:noFill/>
          <a:ln>
            <a:noFill/>
          </a:ln>
        </p:spPr>
      </p:pic>
      <p:pic>
        <p:nvPicPr>
          <p:cNvPr id="276" name="Google Shape;276;p28"/>
          <p:cNvPicPr preferRelativeResize="0">
            <a:picLocks noGrp="1"/>
          </p:cNvPicPr>
          <p:nvPr>
            <p:ph type="body" idx="3"/>
          </p:nvPr>
        </p:nvPicPr>
        <p:blipFill rotWithShape="1">
          <a:blip r:embed="rId5">
            <a:alphaModFix/>
          </a:blip>
          <a:srcRect/>
          <a:stretch/>
        </p:blipFill>
        <p:spPr>
          <a:xfrm>
            <a:off x="7086600" y="3276600"/>
            <a:ext cx="511175" cy="990600"/>
          </a:xfrm>
          <a:prstGeom prst="rect">
            <a:avLst/>
          </a:prstGeom>
          <a:noFill/>
          <a:ln>
            <a:noFill/>
          </a:ln>
        </p:spPr>
      </p:pic>
      <p:sp>
        <p:nvSpPr>
          <p:cNvPr id="277" name="Google Shape;277;p28"/>
          <p:cNvSpPr/>
          <p:nvPr/>
        </p:nvSpPr>
        <p:spPr>
          <a:xfrm>
            <a:off x="685800" y="5486400"/>
            <a:ext cx="3219450" cy="6477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chemeClr val="dk1"/>
                </a:solidFill>
                <a:latin typeface="Arial Black"/>
              </a:rPr>
              <a:t>place value </a:t>
            </a:r>
          </a:p>
        </p:txBody>
      </p:sp>
      <p:sp>
        <p:nvSpPr>
          <p:cNvPr id="279" name="Google Shape;279;p28"/>
          <p:cNvSpPr txBox="1"/>
          <p:nvPr/>
        </p:nvSpPr>
        <p:spPr>
          <a:xfrm>
            <a:off x="4724400" y="2819400"/>
            <a:ext cx="3048000" cy="36671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80" name="Google Shape;280;p28"/>
          <p:cNvSpPr/>
          <p:nvPr/>
        </p:nvSpPr>
        <p:spPr>
          <a:xfrm>
            <a:off x="4953000" y="5181600"/>
            <a:ext cx="3505200" cy="1066800"/>
          </a:xfrm>
          <a:prstGeom prst="ellipse">
            <a:avLst/>
          </a:prstGeom>
          <a:solidFill>
            <a:srgbClr val="99CCFF"/>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.5 =</a:t>
            </a:r>
            <a:r>
              <a:rPr lang="en-US" sz="2400" b="0" i="0" u="none">
                <a:solidFill>
                  <a:schemeClr val="dk1"/>
                </a:solidFill>
                <a:latin typeface="Times New Roman"/>
                <a:ea typeface="Times New Roman"/>
                <a:cs typeface="Times New Roman"/>
                <a:sym typeface="Times New Roman"/>
              </a:rPr>
              <a:t> </a:t>
            </a:r>
            <a:endParaRPr/>
          </a:p>
        </p:txBody>
      </p:sp>
      <p:sp>
        <p:nvSpPr>
          <p:cNvPr id="281" name="Google Shape;281;p28"/>
          <p:cNvSpPr/>
          <p:nvPr/>
        </p:nvSpPr>
        <p:spPr>
          <a:xfrm>
            <a:off x="2438400" y="228600"/>
            <a:ext cx="4064000" cy="2057400"/>
          </a:xfrm>
          <a:prstGeom prst="irregularSeal1">
            <a:avLst/>
          </a:prstGeom>
          <a:solidFill>
            <a:srgbClr val="FFFF00"/>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2800"/>
              <a:buFont typeface="Times New Roman"/>
              <a:buNone/>
            </a:pPr>
            <a:r>
              <a:rPr lang="en-US" sz="2800" b="1" i="0" u="none">
                <a:solidFill>
                  <a:schemeClr val="dk1"/>
                </a:solidFill>
                <a:latin typeface="Times New Roman"/>
                <a:ea typeface="Times New Roman"/>
                <a:cs typeface="Times New Roman"/>
                <a:sym typeface="Times New Roman"/>
              </a:rPr>
              <a:t>Decimal </a:t>
            </a:r>
            <a:endParaRPr/>
          </a:p>
          <a:p>
            <a:pPr marL="0" marR="0" lvl="0" indent="0" algn="ctr" rtl="0">
              <a:lnSpc>
                <a:spcPct val="100000"/>
              </a:lnSpc>
              <a:spcBef>
                <a:spcPts val="0"/>
              </a:spcBef>
              <a:spcAft>
                <a:spcPts val="0"/>
              </a:spcAft>
              <a:buClr>
                <a:schemeClr val="dk1"/>
              </a:buClr>
              <a:buSzPts val="2800"/>
              <a:buFont typeface="Times New Roman"/>
              <a:buNone/>
            </a:pPr>
            <a:r>
              <a:rPr lang="en-US" sz="2800" b="1" i="0" u="none">
                <a:solidFill>
                  <a:schemeClr val="dk1"/>
                </a:solidFill>
                <a:latin typeface="Times New Roman"/>
                <a:ea typeface="Times New Roman"/>
                <a:cs typeface="Times New Roman"/>
                <a:sym typeface="Times New Roman"/>
              </a:rPr>
              <a:t>To </a:t>
            </a:r>
            <a:endParaRPr/>
          </a:p>
          <a:p>
            <a:pPr marL="0" marR="0" lvl="0" indent="0" algn="ctr" rtl="0">
              <a:lnSpc>
                <a:spcPct val="100000"/>
              </a:lnSpc>
              <a:spcBef>
                <a:spcPts val="0"/>
              </a:spcBef>
              <a:spcAft>
                <a:spcPts val="0"/>
              </a:spcAft>
              <a:buClr>
                <a:schemeClr val="dk1"/>
              </a:buClr>
              <a:buSzPts val="2800"/>
              <a:buFont typeface="Times New Roman"/>
              <a:buNone/>
            </a:pPr>
            <a:r>
              <a:rPr lang="en-US" sz="2800" b="1" i="0" u="none">
                <a:solidFill>
                  <a:schemeClr val="dk1"/>
                </a:solidFill>
                <a:latin typeface="Times New Roman"/>
                <a:ea typeface="Times New Roman"/>
                <a:cs typeface="Times New Roman"/>
                <a:sym typeface="Times New Roman"/>
              </a:rPr>
              <a:t>Fraction</a:t>
            </a:r>
            <a:endParaRPr/>
          </a:p>
        </p:txBody>
      </p:sp>
      <p:sp>
        <p:nvSpPr>
          <p:cNvPr id="282" name="Google Shape;282;p28"/>
          <p:cNvSpPr/>
          <p:nvPr/>
        </p:nvSpPr>
        <p:spPr>
          <a:xfrm>
            <a:off x="5181600" y="2971800"/>
            <a:ext cx="304800" cy="609600"/>
          </a:xfrm>
          <a:prstGeom prst="upArrow">
            <a:avLst>
              <a:gd name="adj1" fmla="val 50000"/>
              <a:gd name="adj2" fmla="val 50000"/>
            </a:avLst>
          </a:prstGeom>
          <a:solidFill>
            <a:srgbClr val="FF9900"/>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83" name="Google Shape;283;p28"/>
          <p:cNvSpPr txBox="1"/>
          <p:nvPr/>
        </p:nvSpPr>
        <p:spPr>
          <a:xfrm>
            <a:off x="4076700" y="3461238"/>
            <a:ext cx="1752600" cy="849923"/>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2400"/>
              <a:buFont typeface="Times New Roman"/>
              <a:buNone/>
            </a:pPr>
            <a:r>
              <a:rPr lang="en-US" sz="2400" b="0" i="0" u="none" dirty="0">
                <a:solidFill>
                  <a:schemeClr val="dk1"/>
                </a:solidFill>
                <a:latin typeface="Times New Roman"/>
                <a:ea typeface="Times New Roman"/>
                <a:cs typeface="Times New Roman"/>
                <a:sym typeface="Times New Roman"/>
              </a:rPr>
              <a:t>Tenths place</a:t>
            </a:r>
            <a:endParaRPr dirty="0"/>
          </a:p>
        </p:txBody>
      </p:sp>
      <p:sp>
        <p:nvSpPr>
          <p:cNvPr id="284" name="Google Shape;284;p28"/>
          <p:cNvSpPr/>
          <p:nvPr/>
        </p:nvSpPr>
        <p:spPr>
          <a:xfrm>
            <a:off x="5800603" y="3536156"/>
            <a:ext cx="1219200" cy="304800"/>
          </a:xfrm>
          <a:prstGeom prst="rightArrow">
            <a:avLst>
              <a:gd name="adj1" fmla="val 50000"/>
              <a:gd name="adj2" fmla="val 50000"/>
            </a:avLst>
          </a:prstGeom>
          <a:solidFill>
            <a:srgbClr val="FF9900"/>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85" name="Google Shape;285;p28"/>
          <p:cNvSpPr/>
          <p:nvPr/>
        </p:nvSpPr>
        <p:spPr>
          <a:xfrm>
            <a:off x="7619999" y="2461846"/>
            <a:ext cx="1447800" cy="2033954"/>
          </a:xfrm>
          <a:prstGeom prst="irregularSeal1">
            <a:avLst/>
          </a:prstGeom>
          <a:solidFill>
            <a:srgbClr val="FF0000"/>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2400"/>
              <a:buFont typeface="Times New Roman"/>
              <a:buNone/>
            </a:pPr>
            <a:r>
              <a:rPr lang="en-US" b="1" i="0" u="none" dirty="0">
                <a:solidFill>
                  <a:schemeClr val="dk1"/>
                </a:solidFill>
                <a:latin typeface="Times New Roman"/>
                <a:ea typeface="Times New Roman"/>
                <a:cs typeface="Times New Roman"/>
                <a:sym typeface="Times New Roman"/>
              </a:rPr>
              <a:t>Reduce!</a:t>
            </a:r>
            <a:endParaRPr sz="1000" dirty="0"/>
          </a:p>
        </p:txBody>
      </p:sp>
      <p:pic>
        <p:nvPicPr>
          <p:cNvPr id="286" name="Google Shape;286;p28"/>
          <p:cNvPicPr preferRelativeResize="0">
            <a:picLocks noGrp="1"/>
          </p:cNvPicPr>
          <p:nvPr>
            <p:ph type="body" idx="4"/>
          </p:nvPr>
        </p:nvPicPr>
        <p:blipFill rotWithShape="1">
          <a:blip r:embed="rId6">
            <a:alphaModFix/>
          </a:blip>
          <a:srcRect/>
          <a:stretch/>
        </p:blipFill>
        <p:spPr>
          <a:xfrm>
            <a:off x="6988175" y="5257800"/>
            <a:ext cx="323850" cy="838200"/>
          </a:xfrm>
          <a:prstGeom prst="rect">
            <a:avLst/>
          </a:prstGeom>
          <a:noFill/>
          <a:ln>
            <a:noFill/>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Google Shape;291;p29"/>
          <p:cNvSpPr txBox="1"/>
          <p:nvPr/>
        </p:nvSpPr>
        <p:spPr>
          <a:xfrm>
            <a:off x="457200" y="152400"/>
            <a:ext cx="8331200" cy="6457950"/>
          </a:xfrm>
          <a:prstGeom prst="rect">
            <a:avLst/>
          </a:prstGeom>
          <a:solidFill>
            <a:schemeClr val="lt1"/>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pic>
        <p:nvPicPr>
          <p:cNvPr id="292" name="Google Shape;292;p29" descr="bd05203_[1]"/>
          <p:cNvPicPr preferRelativeResize="0">
            <a:picLocks noGrp="1"/>
          </p:cNvPicPr>
          <p:nvPr>
            <p:ph type="body" idx="1"/>
          </p:nvPr>
        </p:nvPicPr>
        <p:blipFill rotWithShape="1">
          <a:blip r:embed="rId3">
            <a:alphaModFix/>
          </a:blip>
          <a:srcRect/>
          <a:stretch/>
        </p:blipFill>
        <p:spPr>
          <a:xfrm>
            <a:off x="990600" y="3276600"/>
            <a:ext cx="2590800" cy="1974850"/>
          </a:xfrm>
          <a:prstGeom prst="rect">
            <a:avLst/>
          </a:prstGeom>
          <a:noFill/>
          <a:ln>
            <a:noFill/>
          </a:ln>
        </p:spPr>
      </p:pic>
      <p:sp>
        <p:nvSpPr>
          <p:cNvPr id="294" name="Google Shape;294;p29"/>
          <p:cNvSpPr/>
          <p:nvPr/>
        </p:nvSpPr>
        <p:spPr>
          <a:xfrm>
            <a:off x="990600" y="2590800"/>
            <a:ext cx="2743200" cy="762000"/>
          </a:xfrm>
          <a:prstGeom prst="rect">
            <a:avLst/>
          </a:prstGeom>
        </p:spPr>
        <p:txBody>
          <a:bodyPr>
            <a:prstTxWarp prst="textPlain">
              <a:avLst/>
            </a:prstTxWarp>
          </a:bodyPr>
          <a:lstStyle/>
          <a:p>
            <a:pPr lvl="0" algn="l"/>
            <a:r>
              <a:rPr b="0" i="0" dirty="0">
                <a:ln w="9525" cap="flat" cmpd="sng">
                  <a:solidFill>
                    <a:srgbClr val="000000"/>
                  </a:solidFill>
                  <a:prstDash val="solid"/>
                  <a:miter lim="800000"/>
                  <a:headEnd type="none" w="sm" len="sm"/>
                  <a:tailEnd type="none" w="sm" len="sm"/>
                </a:ln>
                <a:solidFill>
                  <a:srgbClr val="000000"/>
                </a:solidFill>
                <a:latin typeface="Arial Black"/>
              </a:rPr>
              <a:t>Scale </a:t>
            </a:r>
          </a:p>
        </p:txBody>
      </p:sp>
      <p:sp>
        <p:nvSpPr>
          <p:cNvPr id="295" name="Google Shape;295;p29"/>
          <p:cNvSpPr/>
          <p:nvPr/>
        </p:nvSpPr>
        <p:spPr>
          <a:xfrm>
            <a:off x="609600" y="5715000"/>
            <a:ext cx="3219450" cy="6477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chemeClr val="dk1"/>
                </a:solidFill>
                <a:latin typeface="Arial Black"/>
              </a:rPr>
              <a:t>factor </a:t>
            </a:r>
          </a:p>
        </p:txBody>
      </p:sp>
      <p:cxnSp>
        <p:nvCxnSpPr>
          <p:cNvPr id="296" name="Google Shape;296;p29"/>
          <p:cNvCxnSpPr/>
          <p:nvPr/>
        </p:nvCxnSpPr>
        <p:spPr>
          <a:xfrm>
            <a:off x="4495800" y="2057400"/>
            <a:ext cx="0" cy="4800600"/>
          </a:xfrm>
          <a:prstGeom prst="straightConnector1">
            <a:avLst/>
          </a:prstGeom>
          <a:noFill/>
          <a:ln w="9525" cap="flat" cmpd="sng">
            <a:solidFill>
              <a:schemeClr val="dk1"/>
            </a:solidFill>
            <a:prstDash val="solid"/>
            <a:miter lim="800000"/>
            <a:headEnd type="none" w="med" len="med"/>
            <a:tailEnd type="none" w="med" len="med"/>
          </a:ln>
        </p:spPr>
      </p:cxnSp>
      <p:sp>
        <p:nvSpPr>
          <p:cNvPr id="306" name="Google Shape;306;p29"/>
          <p:cNvSpPr/>
          <p:nvPr/>
        </p:nvSpPr>
        <p:spPr>
          <a:xfrm>
            <a:off x="3124200" y="228600"/>
            <a:ext cx="2971800" cy="1371600"/>
          </a:xfrm>
          <a:prstGeom prst="bevel">
            <a:avLst>
              <a:gd name="adj" fmla="val 12500"/>
            </a:avLst>
          </a:prstGeom>
          <a:solidFill>
            <a:srgbClr val="00FFFF"/>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2000"/>
              <a:buFont typeface="Times New Roman"/>
              <a:buNone/>
            </a:pPr>
            <a:r>
              <a:rPr lang="en-US" sz="2000" b="1" i="0" u="none">
                <a:solidFill>
                  <a:schemeClr val="dk1"/>
                </a:solidFill>
                <a:latin typeface="Times New Roman"/>
                <a:ea typeface="Times New Roman"/>
                <a:cs typeface="Times New Roman"/>
                <a:sym typeface="Times New Roman"/>
              </a:rPr>
              <a:t>Percent</a:t>
            </a:r>
            <a:endParaRPr/>
          </a:p>
          <a:p>
            <a:pPr marL="0" marR="0" lvl="0" indent="0" algn="ctr" rtl="0">
              <a:lnSpc>
                <a:spcPct val="100000"/>
              </a:lnSpc>
              <a:spcBef>
                <a:spcPts val="0"/>
              </a:spcBef>
              <a:spcAft>
                <a:spcPts val="0"/>
              </a:spcAft>
              <a:buClr>
                <a:schemeClr val="dk1"/>
              </a:buClr>
              <a:buSzPts val="2000"/>
              <a:buFont typeface="Times New Roman"/>
              <a:buNone/>
            </a:pPr>
            <a:r>
              <a:rPr lang="en-US" sz="2000" b="1" i="0" u="none">
                <a:solidFill>
                  <a:schemeClr val="dk1"/>
                </a:solidFill>
                <a:latin typeface="Times New Roman"/>
                <a:ea typeface="Times New Roman"/>
                <a:cs typeface="Times New Roman"/>
                <a:sym typeface="Times New Roman"/>
              </a:rPr>
              <a:t>To</a:t>
            </a:r>
            <a:endParaRPr/>
          </a:p>
          <a:p>
            <a:pPr marL="0" marR="0" lvl="0" indent="0" algn="ctr" rtl="0">
              <a:lnSpc>
                <a:spcPct val="100000"/>
              </a:lnSpc>
              <a:spcBef>
                <a:spcPts val="0"/>
              </a:spcBef>
              <a:spcAft>
                <a:spcPts val="0"/>
              </a:spcAft>
              <a:buClr>
                <a:schemeClr val="dk1"/>
              </a:buClr>
              <a:buSzPts val="2000"/>
              <a:buFont typeface="Times New Roman"/>
              <a:buNone/>
            </a:pPr>
            <a:r>
              <a:rPr lang="en-US" sz="2000" b="1" i="0" u="none">
                <a:solidFill>
                  <a:schemeClr val="dk1"/>
                </a:solidFill>
                <a:latin typeface="Times New Roman"/>
                <a:ea typeface="Times New Roman"/>
                <a:cs typeface="Times New Roman"/>
                <a:sym typeface="Times New Roman"/>
              </a:rPr>
              <a:t>Fraction</a:t>
            </a:r>
            <a:endParaRPr/>
          </a:p>
        </p:txBody>
      </p:sp>
      <mc:AlternateContent xmlns:mc="http://schemas.openxmlformats.org/markup-compatibility/2006">
        <mc:Choice xmlns:a14="http://schemas.microsoft.com/office/drawing/2010/main" Requires="a14">
          <p:sp>
            <p:nvSpPr>
              <p:cNvPr id="3" name="Text Placeholder 2"/>
              <p:cNvSpPr>
                <a:spLocks noGrp="1"/>
              </p:cNvSpPr>
              <p:nvPr>
                <p:ph type="body" idx="3"/>
              </p:nvPr>
            </p:nvSpPr>
            <p:spPr>
              <a:xfrm>
                <a:off x="4648200" y="1717431"/>
                <a:ext cx="4038600" cy="4645269"/>
              </a:xfrm>
            </p:spPr>
            <p:txBody>
              <a:bodyPr/>
              <a:lstStyle/>
              <a:p>
                <a:r>
                  <a:rPr lang="en-US" dirty="0" smtClean="0"/>
                  <a:t>To convert from a percent to a fraction.  Put your percent over 100 simplify:</a:t>
                </a:r>
              </a:p>
              <a:p>
                <a:pPr marL="114300" indent="0">
                  <a:buNone/>
                </a:pPr>
                <a:r>
                  <a:rPr lang="en-US" dirty="0" smtClean="0"/>
                  <a:t>50% = </a:t>
                </a:r>
                <a14:m>
                  <m:oMath xmlns:m="http://schemas.openxmlformats.org/officeDocument/2006/math">
                    <m:f>
                      <m:fPr>
                        <m:ctrlPr>
                          <a:rPr lang="en-US" i="1" dirty="0" smtClean="0">
                            <a:latin typeface="Cambria Math" panose="02040503050406030204" pitchFamily="18" charset="0"/>
                          </a:rPr>
                        </m:ctrlPr>
                      </m:fPr>
                      <m:num>
                        <m:r>
                          <a:rPr lang="en-US" b="0" i="1" dirty="0" smtClean="0">
                            <a:latin typeface="Cambria Math" panose="02040503050406030204" pitchFamily="18" charset="0"/>
                          </a:rPr>
                          <m:t>50</m:t>
                        </m:r>
                      </m:num>
                      <m:den>
                        <m:r>
                          <a:rPr lang="en-US" b="0" i="1" dirty="0" smtClean="0">
                            <a:latin typeface="Cambria Math" panose="02040503050406030204" pitchFamily="18" charset="0"/>
                          </a:rPr>
                          <m:t>100</m:t>
                        </m:r>
                      </m:den>
                    </m:f>
                  </m:oMath>
                </a14:m>
                <a:endParaRPr lang="en-US" dirty="0" smtClean="0"/>
              </a:p>
              <a:p>
                <a:pPr marL="114300" indent="0">
                  <a:buNone/>
                </a:pPr>
                <a:r>
                  <a:rPr lang="en-US" dirty="0" smtClean="0"/>
                  <a:t>Simplify:  </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50</m:t>
                        </m:r>
                      </m:num>
                      <m:den>
                        <m:r>
                          <a:rPr lang="en-US" b="0" i="1" smtClean="0">
                            <a:latin typeface="Cambria Math" panose="02040503050406030204" pitchFamily="18" charset="0"/>
                          </a:rPr>
                          <m:t>100</m:t>
                        </m:r>
                      </m:den>
                    </m:f>
                  </m:oMath>
                </a14:m>
                <a:r>
                  <a:rPr lang="en-US" dirty="0" smtClean="0"/>
                  <a:t> = </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oMath>
                </a14:m>
                <a:endParaRPr lang="en-US" dirty="0"/>
              </a:p>
            </p:txBody>
          </p:sp>
        </mc:Choice>
        <mc:Fallback>
          <p:sp>
            <p:nvSpPr>
              <p:cNvPr id="3" name="Text Placeholder 2"/>
              <p:cNvSpPr>
                <a:spLocks noGrp="1" noRot="1" noChangeAspect="1" noMove="1" noResize="1" noEditPoints="1" noAdjustHandles="1" noChangeArrowheads="1" noChangeShapeType="1" noTextEdit="1"/>
              </p:cNvSpPr>
              <p:nvPr>
                <p:ph type="body" idx="3"/>
              </p:nvPr>
            </p:nvSpPr>
            <p:spPr>
              <a:xfrm>
                <a:off x="4648200" y="1717431"/>
                <a:ext cx="4038600" cy="4645269"/>
              </a:xfrm>
              <a:blipFill>
                <a:blip r:embed="rId4"/>
                <a:stretch>
                  <a:fillRect l="-1057" t="-656" r="-8006"/>
                </a:stretch>
              </a:blipFill>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25"/>
          <p:cNvSpPr txBox="1"/>
          <p:nvPr/>
        </p:nvSpPr>
        <p:spPr>
          <a:xfrm>
            <a:off x="457200" y="152400"/>
            <a:ext cx="8331200" cy="6457950"/>
          </a:xfrm>
          <a:prstGeom prst="rect">
            <a:avLst/>
          </a:prstGeom>
          <a:solidFill>
            <a:schemeClr val="lt1"/>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27" name="Google Shape;227;p25"/>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dirty="0">
              <a:solidFill>
                <a:schemeClr val="dk2"/>
              </a:solidFill>
              <a:latin typeface="Times New Roman"/>
              <a:ea typeface="Times New Roman"/>
              <a:cs typeface="Times New Roman"/>
              <a:sym typeface="Times New Roman"/>
            </a:endParaRPr>
          </a:p>
        </p:txBody>
      </p:sp>
      <p:sp>
        <p:nvSpPr>
          <p:cNvPr id="233" name="Google Shape;233;p25"/>
          <p:cNvSpPr txBox="1"/>
          <p:nvPr/>
        </p:nvSpPr>
        <p:spPr>
          <a:xfrm>
            <a:off x="4724400" y="2819400"/>
            <a:ext cx="3048000" cy="36671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35" name="Google Shape;235;p25"/>
          <p:cNvSpPr/>
          <p:nvPr/>
        </p:nvSpPr>
        <p:spPr>
          <a:xfrm>
            <a:off x="2048608" y="234950"/>
            <a:ext cx="4765430" cy="1289050"/>
          </a:xfrm>
          <a:prstGeom prst="bevel">
            <a:avLst>
              <a:gd name="adj" fmla="val 12500"/>
            </a:avLst>
          </a:prstGeom>
          <a:solidFill>
            <a:srgbClr val="FFFF00"/>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2800"/>
              <a:buFont typeface="Times New Roman"/>
              <a:buNone/>
            </a:pPr>
            <a:r>
              <a:rPr lang="en-US" sz="2800" b="1" i="0" u="none" dirty="0" smtClean="0">
                <a:solidFill>
                  <a:schemeClr val="dk1"/>
                </a:solidFill>
                <a:latin typeface="Times New Roman"/>
                <a:ea typeface="Times New Roman"/>
                <a:cs typeface="Times New Roman"/>
                <a:sym typeface="Times New Roman"/>
              </a:rPr>
              <a:t>Percent to Decimal</a:t>
            </a:r>
            <a:endParaRPr dirty="0"/>
          </a:p>
        </p:txBody>
      </p:sp>
      <p:sp>
        <p:nvSpPr>
          <p:cNvPr id="4" name="Text Placeholder 3"/>
          <p:cNvSpPr>
            <a:spLocks noGrp="1"/>
          </p:cNvSpPr>
          <p:nvPr>
            <p:ph type="body" idx="1"/>
          </p:nvPr>
        </p:nvSpPr>
        <p:spPr>
          <a:xfrm>
            <a:off x="457199" y="1600199"/>
            <a:ext cx="7754815" cy="4721470"/>
          </a:xfrm>
        </p:spPr>
        <p:txBody>
          <a:bodyPr/>
          <a:lstStyle/>
          <a:p>
            <a:pPr marL="114300" indent="0">
              <a:buNone/>
            </a:pPr>
            <a:r>
              <a:rPr lang="en-US" dirty="0" smtClean="0"/>
              <a:t>Move the decimal 2 places to the left and add a percent sign.</a:t>
            </a:r>
          </a:p>
          <a:p>
            <a:pPr marL="114300" indent="0" algn="ctr">
              <a:buNone/>
            </a:pPr>
            <a:r>
              <a:rPr lang="en-US" sz="4400" dirty="0" smtClean="0">
                <a:solidFill>
                  <a:srgbClr val="0070C0"/>
                </a:solidFill>
              </a:rPr>
              <a:t>50%</a:t>
            </a:r>
          </a:p>
          <a:p>
            <a:pPr marL="114300" indent="0" algn="ctr">
              <a:buNone/>
            </a:pPr>
            <a:endParaRPr lang="en-US" sz="4400" dirty="0">
              <a:solidFill>
                <a:srgbClr val="0070C0"/>
              </a:solidFill>
            </a:endParaRPr>
          </a:p>
          <a:p>
            <a:pPr marL="114300" indent="0" algn="ctr">
              <a:buNone/>
            </a:pPr>
            <a:r>
              <a:rPr lang="en-US" sz="4400" dirty="0" smtClean="0">
                <a:solidFill>
                  <a:srgbClr val="0070C0"/>
                </a:solidFill>
              </a:rPr>
              <a:t>0.50</a:t>
            </a:r>
            <a:endParaRPr lang="en-US" sz="4400" dirty="0">
              <a:solidFill>
                <a:srgbClr val="0070C0"/>
              </a:solidFill>
            </a:endParaRPr>
          </a:p>
        </p:txBody>
      </p:sp>
      <p:sp>
        <p:nvSpPr>
          <p:cNvPr id="8" name="Left Arrow 7"/>
          <p:cNvSpPr/>
          <p:nvPr/>
        </p:nvSpPr>
        <p:spPr>
          <a:xfrm>
            <a:off x="3382108" y="3231172"/>
            <a:ext cx="1189892" cy="60666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734777" y="3380619"/>
            <a:ext cx="888023" cy="307777"/>
          </a:xfrm>
          <a:prstGeom prst="rect">
            <a:avLst/>
          </a:prstGeom>
          <a:noFill/>
        </p:spPr>
        <p:txBody>
          <a:bodyPr wrap="square" rtlCol="0">
            <a:spAutoFit/>
          </a:bodyPr>
          <a:lstStyle/>
          <a:p>
            <a:r>
              <a:rPr lang="en-US" dirty="0" smtClean="0"/>
              <a:t>Decimal</a:t>
            </a:r>
            <a:endParaRPr lang="en-US" dirty="0"/>
          </a:p>
        </p:txBody>
      </p:sp>
    </p:spTree>
    <p:extLst>
      <p:ext uri="{BB962C8B-B14F-4D97-AF65-F5344CB8AC3E}">
        <p14:creationId xmlns:p14="http://schemas.microsoft.com/office/powerpoint/2010/main" val="27696778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311" name="Google Shape;311;p30"/>
          <p:cNvSpPr/>
          <p:nvPr/>
        </p:nvSpPr>
        <p:spPr>
          <a:xfrm>
            <a:off x="1371600" y="2819400"/>
            <a:ext cx="6324600" cy="685800"/>
          </a:xfrm>
          <a:prstGeom prst="rect">
            <a:avLst/>
          </a:prstGeom>
        </p:spPr>
        <p:txBody>
          <a:bodyPr>
            <a:prstTxWarp prst="textPlain">
              <a:avLst/>
            </a:prstTxWarp>
          </a:bodyPr>
          <a:lstStyle/>
          <a:p>
            <a:pPr lvl="0" algn="l"/>
            <a:r>
              <a:rPr b="0" i="0">
                <a:ln w="12700" cap="flat" cmpd="sng">
                  <a:solidFill>
                    <a:schemeClr val="dk1"/>
                  </a:solidFill>
                  <a:prstDash val="solid"/>
                  <a:miter lim="800000"/>
                  <a:headEnd type="none" w="sm" len="sm"/>
                  <a:tailEnd type="none" w="sm" len="sm"/>
                </a:ln>
                <a:solidFill>
                  <a:schemeClr val="dk2"/>
                </a:solidFill>
                <a:latin typeface="Georgia"/>
              </a:rPr>
              <a:t>DECIMALS </a:t>
            </a:r>
          </a:p>
        </p:txBody>
      </p:sp>
      <p:sp>
        <p:nvSpPr>
          <p:cNvPr id="312" name="Google Shape;312;p30"/>
          <p:cNvSpPr/>
          <p:nvPr/>
        </p:nvSpPr>
        <p:spPr>
          <a:xfrm>
            <a:off x="1828800" y="4419600"/>
            <a:ext cx="5257800" cy="685800"/>
          </a:xfrm>
          <a:prstGeom prst="rect">
            <a:avLst/>
          </a:prstGeom>
        </p:spPr>
        <p:txBody>
          <a:bodyPr>
            <a:prstTxWarp prst="textPlain">
              <a:avLst/>
            </a:prstTxWarp>
          </a:bodyPr>
          <a:lstStyle/>
          <a:p>
            <a:pPr lvl="0" algn="l"/>
            <a:r>
              <a:rPr b="0" i="0">
                <a:ln w="12700" cap="flat" cmpd="sng">
                  <a:solidFill>
                    <a:schemeClr val="dk1"/>
                  </a:solidFill>
                  <a:prstDash val="solid"/>
                  <a:miter lim="800000"/>
                  <a:headEnd type="none" w="sm" len="sm"/>
                  <a:tailEnd type="none" w="sm" len="sm"/>
                </a:ln>
                <a:solidFill>
                  <a:srgbClr val="FF9900"/>
                </a:solidFill>
                <a:latin typeface="Georgia"/>
              </a:rPr>
              <a:t>PERCENTS </a:t>
            </a:r>
          </a:p>
        </p:txBody>
      </p:sp>
      <p:sp>
        <p:nvSpPr>
          <p:cNvPr id="313" name="Google Shape;313;p30"/>
          <p:cNvSpPr/>
          <p:nvPr/>
        </p:nvSpPr>
        <p:spPr>
          <a:xfrm>
            <a:off x="1371600" y="1219200"/>
            <a:ext cx="6248400" cy="685800"/>
          </a:xfrm>
          <a:prstGeom prst="rect">
            <a:avLst/>
          </a:prstGeom>
        </p:spPr>
        <p:txBody>
          <a:bodyPr>
            <a:prstTxWarp prst="textPlain">
              <a:avLst/>
            </a:prstTxWarp>
          </a:bodyPr>
          <a:lstStyle/>
          <a:p>
            <a:pPr lvl="0" algn="l"/>
            <a:r>
              <a:rPr b="0" i="0">
                <a:ln w="12700" cap="flat" cmpd="sng">
                  <a:solidFill>
                    <a:schemeClr val="dk1"/>
                  </a:solidFill>
                  <a:prstDash val="solid"/>
                  <a:miter lim="800000"/>
                  <a:headEnd type="none" w="sm" len="sm"/>
                  <a:tailEnd type="none" w="sm" len="sm"/>
                </a:ln>
                <a:solidFill>
                  <a:schemeClr val="accent1"/>
                </a:solidFill>
                <a:latin typeface="Georgia"/>
              </a:rPr>
              <a:t>FRACTIONS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sp>
        <p:nvSpPr>
          <p:cNvPr id="318" name="Google Shape;318;p31"/>
          <p:cNvSpPr/>
          <p:nvPr/>
        </p:nvSpPr>
        <p:spPr>
          <a:xfrm>
            <a:off x="2209800" y="533400"/>
            <a:ext cx="4267200" cy="609600"/>
          </a:xfrm>
          <a:prstGeom prst="rect">
            <a:avLst/>
          </a:prstGeom>
        </p:spPr>
        <p:txBody>
          <a:bodyPr>
            <a:prstTxWarp prst="textPlain">
              <a:avLst/>
            </a:prstTxWarp>
          </a:bodyPr>
          <a:lstStyle/>
          <a:p>
            <a:pPr lvl="0" algn="l"/>
            <a:r>
              <a:rPr b="0" i="0">
                <a:ln w="12700" cap="flat" cmpd="sng">
                  <a:solidFill>
                    <a:schemeClr val="dk1"/>
                  </a:solidFill>
                  <a:prstDash val="solid"/>
                  <a:miter lim="800000"/>
                  <a:headEnd type="none" w="sm" len="sm"/>
                  <a:tailEnd type="none" w="sm" len="sm"/>
                </a:ln>
                <a:solidFill>
                  <a:srgbClr val="3366FF"/>
                </a:solidFill>
                <a:latin typeface="Georgia"/>
              </a:rPr>
              <a:t>Essential Question </a:t>
            </a:r>
          </a:p>
        </p:txBody>
      </p:sp>
      <p:sp>
        <p:nvSpPr>
          <p:cNvPr id="319" name="Google Shape;319;p31"/>
          <p:cNvSpPr/>
          <p:nvPr/>
        </p:nvSpPr>
        <p:spPr>
          <a:xfrm>
            <a:off x="381000" y="1600200"/>
            <a:ext cx="8458200" cy="762000"/>
          </a:xfrm>
          <a:prstGeom prst="rect">
            <a:avLst/>
          </a:prstGeom>
        </p:spPr>
        <p:txBody>
          <a:bodyPr>
            <a:prstTxWarp prst="textPlain">
              <a:avLst/>
            </a:prstTxWarp>
          </a:bodyPr>
          <a:lstStyle/>
          <a:p>
            <a:pPr lvl="0" algn="l"/>
            <a:r>
              <a:rPr b="0" i="0">
                <a:ln w="12700" cap="flat" cmpd="sng">
                  <a:solidFill>
                    <a:schemeClr val="dk1"/>
                  </a:solidFill>
                  <a:prstDash val="solid"/>
                  <a:miter lim="800000"/>
                  <a:headEnd type="none" w="sm" len="sm"/>
                  <a:tailEnd type="none" w="sm" len="sm"/>
                </a:ln>
                <a:solidFill>
                  <a:schemeClr val="dk2"/>
                </a:solidFill>
                <a:latin typeface="Georgia"/>
              </a:rPr>
              <a:t>How do I express fractions as decimals ? </a:t>
            </a:r>
          </a:p>
        </p:txBody>
      </p:sp>
      <p:sp>
        <p:nvSpPr>
          <p:cNvPr id="320" name="Google Shape;320;p31"/>
          <p:cNvSpPr/>
          <p:nvPr/>
        </p:nvSpPr>
        <p:spPr>
          <a:xfrm>
            <a:off x="1447800" y="3962400"/>
            <a:ext cx="6172200" cy="685800"/>
          </a:xfrm>
          <a:prstGeom prst="rect">
            <a:avLst/>
          </a:prstGeom>
        </p:spPr>
        <p:txBody>
          <a:bodyPr>
            <a:prstTxWarp prst="textPlain">
              <a:avLst/>
            </a:prstTxWarp>
          </a:bodyPr>
          <a:lstStyle/>
          <a:p>
            <a:pPr lvl="0" algn="l"/>
            <a:r>
              <a:rPr b="0" i="0">
                <a:ln w="12700" cap="flat" cmpd="sng">
                  <a:solidFill>
                    <a:schemeClr val="dk1"/>
                  </a:solidFill>
                  <a:prstDash val="solid"/>
                  <a:miter lim="800000"/>
                  <a:headEnd type="none" w="sm" len="sm"/>
                  <a:tailEnd type="none" w="sm" len="sm"/>
                </a:ln>
                <a:solidFill>
                  <a:srgbClr val="FF9900"/>
                </a:solidFill>
                <a:latin typeface="Georgia"/>
              </a:rPr>
              <a:t>* Numerator goes inside </a:t>
            </a:r>
          </a:p>
        </p:txBody>
      </p:sp>
      <p:sp>
        <p:nvSpPr>
          <p:cNvPr id="321" name="Google Shape;321;p31"/>
          <p:cNvSpPr/>
          <p:nvPr/>
        </p:nvSpPr>
        <p:spPr>
          <a:xfrm>
            <a:off x="1219200" y="5105400"/>
            <a:ext cx="6629400" cy="685800"/>
          </a:xfrm>
          <a:prstGeom prst="rect">
            <a:avLst/>
          </a:prstGeom>
        </p:spPr>
        <p:txBody>
          <a:bodyPr>
            <a:prstTxWarp prst="textPlain">
              <a:avLst/>
            </a:prstTxWarp>
          </a:bodyPr>
          <a:lstStyle/>
          <a:p>
            <a:pPr lvl="0" algn="l"/>
            <a:r>
              <a:rPr b="0" i="0">
                <a:ln w="12700" cap="flat" cmpd="sng">
                  <a:solidFill>
                    <a:schemeClr val="dk1"/>
                  </a:solidFill>
                  <a:prstDash val="solid"/>
                  <a:miter lim="800000"/>
                  <a:headEnd type="none" w="sm" len="sm"/>
                  <a:tailEnd type="none" w="sm" len="sm"/>
                </a:ln>
                <a:solidFill>
                  <a:srgbClr val="FF9900"/>
                </a:solidFill>
                <a:latin typeface="Georgia"/>
              </a:rPr>
              <a:t>* Denominator goes outside </a:t>
            </a:r>
          </a:p>
        </p:txBody>
      </p:sp>
      <p:sp>
        <p:nvSpPr>
          <p:cNvPr id="322" name="Google Shape;322;p31"/>
          <p:cNvSpPr/>
          <p:nvPr/>
        </p:nvSpPr>
        <p:spPr>
          <a:xfrm>
            <a:off x="1600200" y="2971800"/>
            <a:ext cx="5867400" cy="571500"/>
          </a:xfrm>
          <a:prstGeom prst="rect">
            <a:avLst/>
          </a:prstGeom>
        </p:spPr>
        <p:txBody>
          <a:bodyPr>
            <a:prstTxWarp prst="textPlain">
              <a:avLst/>
            </a:prstTxWarp>
          </a:bodyPr>
          <a:lstStyle/>
          <a:p>
            <a:pPr lvl="0" algn="l"/>
            <a:r>
              <a:rPr b="0" i="0">
                <a:ln w="12700" cap="flat" cmpd="sng">
                  <a:solidFill>
                    <a:schemeClr val="dk1"/>
                  </a:solidFill>
                  <a:prstDash val="solid"/>
                  <a:miter lim="800000"/>
                  <a:headEnd type="none" w="sm" len="sm"/>
                  <a:tailEnd type="none" w="sm" len="sm"/>
                </a:ln>
                <a:solidFill>
                  <a:schemeClr val="accent1"/>
                </a:solidFill>
                <a:latin typeface="Georgia"/>
              </a:rPr>
              <a:t>* Use long division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22"/>
                                        </p:tgtEl>
                                        <p:attrNameLst>
                                          <p:attrName>style.visibility</p:attrName>
                                        </p:attrNameLst>
                                      </p:cBhvr>
                                      <p:to>
                                        <p:strVal val="visible"/>
                                      </p:to>
                                    </p:set>
                                    <p:anim calcmode="lin" valueType="num">
                                      <p:cBhvr additive="base">
                                        <p:cTn id="7" dur="500"/>
                                        <p:tgtEl>
                                          <p:spTgt spid="322"/>
                                        </p:tgtEl>
                                        <p:attrNameLst>
                                          <p:attrName>ppt_w</p:attrName>
                                        </p:attrNameLst>
                                      </p:cBhvr>
                                      <p:tavLst>
                                        <p:tav tm="0">
                                          <p:val>
                                            <p:strVal val="0"/>
                                          </p:val>
                                        </p:tav>
                                        <p:tav tm="100000">
                                          <p:val>
                                            <p:strVal val="#ppt_w"/>
                                          </p:val>
                                        </p:tav>
                                      </p:tavLst>
                                    </p:anim>
                                    <p:anim calcmode="lin" valueType="num">
                                      <p:cBhvr additive="base">
                                        <p:cTn id="8" dur="500"/>
                                        <p:tgtEl>
                                          <p:spTgt spid="322"/>
                                        </p:tgtEl>
                                        <p:attrNameLst>
                                          <p:attrName>ppt_h</p:attrName>
                                        </p:attrNameLst>
                                      </p:cBhvr>
                                      <p:tavLst>
                                        <p:tav tm="0">
                                          <p:val>
                                            <p:str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20"/>
                                        </p:tgtEl>
                                        <p:attrNameLst>
                                          <p:attrName>style.visibility</p:attrName>
                                        </p:attrNameLst>
                                      </p:cBhvr>
                                      <p:to>
                                        <p:strVal val="visible"/>
                                      </p:to>
                                    </p:set>
                                    <p:anim calcmode="lin" valueType="num">
                                      <p:cBhvr additive="base">
                                        <p:cTn id="13" dur="500"/>
                                        <p:tgtEl>
                                          <p:spTgt spid="320"/>
                                        </p:tgtEl>
                                        <p:attrNameLst>
                                          <p:attrName>ppt_w</p:attrName>
                                        </p:attrNameLst>
                                      </p:cBhvr>
                                      <p:tavLst>
                                        <p:tav tm="0">
                                          <p:val>
                                            <p:strVal val="0"/>
                                          </p:val>
                                        </p:tav>
                                        <p:tav tm="100000">
                                          <p:val>
                                            <p:strVal val="#ppt_w"/>
                                          </p:val>
                                        </p:tav>
                                      </p:tavLst>
                                    </p:anim>
                                    <p:anim calcmode="lin" valueType="num">
                                      <p:cBhvr additive="base">
                                        <p:cTn id="14" dur="500"/>
                                        <p:tgtEl>
                                          <p:spTgt spid="320"/>
                                        </p:tgtEl>
                                        <p:attrNameLst>
                                          <p:attrName>ppt_h</p:attrName>
                                        </p:attrNameLst>
                                      </p:cBhvr>
                                      <p:tavLst>
                                        <p:tav tm="0">
                                          <p:val>
                                            <p:str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321"/>
                                        </p:tgtEl>
                                        <p:attrNameLst>
                                          <p:attrName>style.visibility</p:attrName>
                                        </p:attrNameLst>
                                      </p:cBhvr>
                                      <p:to>
                                        <p:strVal val="visible"/>
                                      </p:to>
                                    </p:set>
                                    <p:anim calcmode="lin" valueType="num">
                                      <p:cBhvr additive="base">
                                        <p:cTn id="19" dur="500"/>
                                        <p:tgtEl>
                                          <p:spTgt spid="321"/>
                                        </p:tgtEl>
                                        <p:attrNameLst>
                                          <p:attrName>ppt_w</p:attrName>
                                        </p:attrNameLst>
                                      </p:cBhvr>
                                      <p:tavLst>
                                        <p:tav tm="0">
                                          <p:val>
                                            <p:strVal val="0"/>
                                          </p:val>
                                        </p:tav>
                                        <p:tav tm="100000">
                                          <p:val>
                                            <p:strVal val="#ppt_w"/>
                                          </p:val>
                                        </p:tav>
                                      </p:tavLst>
                                    </p:anim>
                                    <p:anim calcmode="lin" valueType="num">
                                      <p:cBhvr additive="base">
                                        <p:cTn id="20" dur="500"/>
                                        <p:tgtEl>
                                          <p:spTgt spid="321"/>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Google Shape;327;p32"/>
          <p:cNvSpPr/>
          <p:nvPr/>
        </p:nvSpPr>
        <p:spPr>
          <a:xfrm>
            <a:off x="457200" y="381000"/>
            <a:ext cx="2133600" cy="609600"/>
          </a:xfrm>
          <a:prstGeom prst="rect">
            <a:avLst/>
          </a:prstGeom>
        </p:spPr>
        <p:txBody>
          <a:bodyPr>
            <a:prstTxWarp prst="textPlain">
              <a:avLst/>
            </a:prstTxWarp>
          </a:bodyPr>
          <a:lstStyle/>
          <a:p>
            <a:pPr lvl="0" algn="l"/>
            <a:r>
              <a:rPr b="0" i="0">
                <a:ln w="12700" cap="flat" cmpd="sng">
                  <a:solidFill>
                    <a:schemeClr val="dk1"/>
                  </a:solidFill>
                  <a:prstDash val="solid"/>
                  <a:miter lim="800000"/>
                  <a:headEnd type="none" w="sm" len="sm"/>
                  <a:tailEnd type="none" w="sm" len="sm"/>
                </a:ln>
                <a:solidFill>
                  <a:srgbClr val="993300"/>
                </a:solidFill>
                <a:latin typeface="Georgia"/>
              </a:rPr>
              <a:t>Example 1: </a:t>
            </a:r>
          </a:p>
        </p:txBody>
      </p:sp>
      <p:pic>
        <p:nvPicPr>
          <p:cNvPr id="328" name="Google Shape;328;p32"/>
          <p:cNvPicPr preferRelativeResize="0"/>
          <p:nvPr/>
        </p:nvPicPr>
        <p:blipFill rotWithShape="1">
          <a:blip r:embed="rId3">
            <a:alphaModFix/>
          </a:blip>
          <a:srcRect/>
          <a:stretch/>
        </p:blipFill>
        <p:spPr>
          <a:xfrm>
            <a:off x="5105400" y="76200"/>
            <a:ext cx="762000" cy="1295400"/>
          </a:xfrm>
          <a:prstGeom prst="rect">
            <a:avLst/>
          </a:prstGeom>
          <a:noFill/>
          <a:ln>
            <a:noFill/>
          </a:ln>
        </p:spPr>
      </p:pic>
      <p:sp>
        <p:nvSpPr>
          <p:cNvPr id="329" name="Google Shape;329;p32"/>
          <p:cNvSpPr txBox="1"/>
          <p:nvPr/>
        </p:nvSpPr>
        <p:spPr>
          <a:xfrm>
            <a:off x="2971800" y="333375"/>
            <a:ext cx="1906587" cy="70167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4000"/>
              <a:buFont typeface="Times New Roman"/>
              <a:buNone/>
            </a:pPr>
            <a:r>
              <a:rPr lang="en-US" sz="4000" b="1" i="0" u="none">
                <a:solidFill>
                  <a:schemeClr val="dk1"/>
                </a:solidFill>
                <a:latin typeface="Times New Roman"/>
                <a:ea typeface="Times New Roman"/>
                <a:cs typeface="Times New Roman"/>
                <a:sym typeface="Times New Roman"/>
              </a:rPr>
              <a:t>Express</a:t>
            </a:r>
            <a:endParaRPr/>
          </a:p>
        </p:txBody>
      </p:sp>
      <p:sp>
        <p:nvSpPr>
          <p:cNvPr id="330" name="Google Shape;330;p32"/>
          <p:cNvSpPr txBox="1"/>
          <p:nvPr/>
        </p:nvSpPr>
        <p:spPr>
          <a:xfrm>
            <a:off x="5867400" y="333375"/>
            <a:ext cx="2965450" cy="70167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4000"/>
              <a:buFont typeface="Times New Roman"/>
              <a:buNone/>
            </a:pPr>
            <a:r>
              <a:rPr lang="en-US" sz="4000" b="1" i="0" u="none">
                <a:solidFill>
                  <a:schemeClr val="dk1"/>
                </a:solidFill>
                <a:latin typeface="Times New Roman"/>
                <a:ea typeface="Times New Roman"/>
                <a:cs typeface="Times New Roman"/>
                <a:sym typeface="Times New Roman"/>
              </a:rPr>
              <a:t>as a decimal.</a:t>
            </a:r>
            <a:endParaRPr/>
          </a:p>
        </p:txBody>
      </p:sp>
      <p:cxnSp>
        <p:nvCxnSpPr>
          <p:cNvPr id="331" name="Google Shape;331;p32"/>
          <p:cNvCxnSpPr/>
          <p:nvPr/>
        </p:nvCxnSpPr>
        <p:spPr>
          <a:xfrm>
            <a:off x="990600" y="2133600"/>
            <a:ext cx="2895600" cy="0"/>
          </a:xfrm>
          <a:prstGeom prst="straightConnector1">
            <a:avLst/>
          </a:prstGeom>
          <a:noFill/>
          <a:ln w="38100" cap="flat" cmpd="sng">
            <a:solidFill>
              <a:schemeClr val="dk1"/>
            </a:solidFill>
            <a:prstDash val="solid"/>
            <a:miter lim="800000"/>
            <a:headEnd type="none" w="med" len="med"/>
            <a:tailEnd type="none" w="med" len="med"/>
          </a:ln>
        </p:spPr>
      </p:cxnSp>
      <p:sp>
        <p:nvSpPr>
          <p:cNvPr id="332" name="Google Shape;332;p32"/>
          <p:cNvSpPr/>
          <p:nvPr/>
        </p:nvSpPr>
        <p:spPr>
          <a:xfrm flipH="1">
            <a:off x="1752600" y="1828800"/>
            <a:ext cx="74612" cy="80962"/>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Times New Roman"/>
              </a:rPr>
              <a:t>. </a:t>
            </a:r>
          </a:p>
        </p:txBody>
      </p:sp>
      <p:sp>
        <p:nvSpPr>
          <p:cNvPr id="333" name="Google Shape;333;p32"/>
          <p:cNvSpPr/>
          <p:nvPr/>
        </p:nvSpPr>
        <p:spPr>
          <a:xfrm>
            <a:off x="1295400" y="1524000"/>
            <a:ext cx="381000" cy="4572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Comic Sans MS"/>
              </a:rPr>
              <a:t>0 </a:t>
            </a:r>
          </a:p>
        </p:txBody>
      </p:sp>
      <p:sp>
        <p:nvSpPr>
          <p:cNvPr id="334" name="Google Shape;334;p32"/>
          <p:cNvSpPr/>
          <p:nvPr/>
        </p:nvSpPr>
        <p:spPr>
          <a:xfrm>
            <a:off x="1981200" y="1524000"/>
            <a:ext cx="304800" cy="4572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Comic Sans MS"/>
              </a:rPr>
              <a:t>3 </a:t>
            </a:r>
          </a:p>
        </p:txBody>
      </p:sp>
      <p:sp>
        <p:nvSpPr>
          <p:cNvPr id="335" name="Google Shape;335;p32"/>
          <p:cNvSpPr/>
          <p:nvPr/>
        </p:nvSpPr>
        <p:spPr>
          <a:xfrm>
            <a:off x="1066800" y="2819400"/>
            <a:ext cx="1371600" cy="3048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Comic Sans MS"/>
              </a:rPr>
              <a:t>-24 </a:t>
            </a:r>
          </a:p>
        </p:txBody>
      </p:sp>
      <p:sp>
        <p:nvSpPr>
          <p:cNvPr id="336" name="Google Shape;336;p32"/>
          <p:cNvSpPr/>
          <p:nvPr/>
        </p:nvSpPr>
        <p:spPr>
          <a:xfrm>
            <a:off x="838200" y="2133600"/>
            <a:ext cx="431800" cy="825500"/>
          </a:xfrm>
          <a:custGeom>
            <a:avLst/>
            <a:gdLst/>
            <a:ahLst/>
            <a:cxnLst/>
            <a:rect l="l" t="t" r="r" b="b"/>
            <a:pathLst>
              <a:path w="272" h="520" extrusionOk="0">
                <a:moveTo>
                  <a:pt x="96" y="0"/>
                </a:moveTo>
                <a:cubicBezTo>
                  <a:pt x="156" y="28"/>
                  <a:pt x="216" y="56"/>
                  <a:pt x="240" y="96"/>
                </a:cubicBezTo>
                <a:cubicBezTo>
                  <a:pt x="264" y="136"/>
                  <a:pt x="272" y="176"/>
                  <a:pt x="240" y="240"/>
                </a:cubicBezTo>
                <a:cubicBezTo>
                  <a:pt x="208" y="304"/>
                  <a:pt x="88" y="440"/>
                  <a:pt x="48" y="480"/>
                </a:cubicBezTo>
                <a:cubicBezTo>
                  <a:pt x="8" y="520"/>
                  <a:pt x="4" y="500"/>
                  <a:pt x="0" y="480"/>
                </a:cubicBezTo>
              </a:path>
            </a:pathLst>
          </a:custGeom>
          <a:noFill/>
          <a:ln w="3810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337" name="Google Shape;337;p32"/>
          <p:cNvSpPr/>
          <p:nvPr/>
        </p:nvSpPr>
        <p:spPr>
          <a:xfrm>
            <a:off x="609600" y="2286000"/>
            <a:ext cx="381000" cy="3810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Comic Sans MS"/>
              </a:rPr>
              <a:t>8 </a:t>
            </a:r>
          </a:p>
        </p:txBody>
      </p:sp>
      <p:sp>
        <p:nvSpPr>
          <p:cNvPr id="338" name="Google Shape;338;p32"/>
          <p:cNvSpPr/>
          <p:nvPr/>
        </p:nvSpPr>
        <p:spPr>
          <a:xfrm>
            <a:off x="1371600" y="2286000"/>
            <a:ext cx="304800" cy="3810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Comic Sans MS"/>
              </a:rPr>
              <a:t>3 </a:t>
            </a:r>
          </a:p>
        </p:txBody>
      </p:sp>
      <p:sp>
        <p:nvSpPr>
          <p:cNvPr id="339" name="Google Shape;339;p32"/>
          <p:cNvSpPr/>
          <p:nvPr/>
        </p:nvSpPr>
        <p:spPr>
          <a:xfrm>
            <a:off x="1752600" y="2286000"/>
            <a:ext cx="1143000" cy="3810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Comic Sans MS"/>
              </a:rPr>
              <a:t>.00 </a:t>
            </a:r>
          </a:p>
        </p:txBody>
      </p:sp>
      <p:cxnSp>
        <p:nvCxnSpPr>
          <p:cNvPr id="340" name="Google Shape;340;p32"/>
          <p:cNvCxnSpPr/>
          <p:nvPr/>
        </p:nvCxnSpPr>
        <p:spPr>
          <a:xfrm>
            <a:off x="1219200" y="3200400"/>
            <a:ext cx="1752600" cy="0"/>
          </a:xfrm>
          <a:prstGeom prst="straightConnector1">
            <a:avLst/>
          </a:prstGeom>
          <a:noFill/>
          <a:ln w="28575" cap="flat" cmpd="sng">
            <a:solidFill>
              <a:schemeClr val="dk1"/>
            </a:solidFill>
            <a:prstDash val="solid"/>
            <a:miter lim="800000"/>
            <a:headEnd type="none" w="med" len="med"/>
            <a:tailEnd type="none" w="med" len="med"/>
          </a:ln>
        </p:spPr>
      </p:cxnSp>
      <p:sp>
        <p:nvSpPr>
          <p:cNvPr id="341" name="Google Shape;341;p32"/>
          <p:cNvSpPr/>
          <p:nvPr/>
        </p:nvSpPr>
        <p:spPr>
          <a:xfrm>
            <a:off x="1905000" y="3352800"/>
            <a:ext cx="381000" cy="3810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Comic Sans MS"/>
              </a:rPr>
              <a:t>6 </a:t>
            </a:r>
          </a:p>
        </p:txBody>
      </p:sp>
      <p:cxnSp>
        <p:nvCxnSpPr>
          <p:cNvPr id="342" name="Google Shape;342;p32"/>
          <p:cNvCxnSpPr/>
          <p:nvPr/>
        </p:nvCxnSpPr>
        <p:spPr>
          <a:xfrm>
            <a:off x="2667000" y="2590800"/>
            <a:ext cx="0" cy="609600"/>
          </a:xfrm>
          <a:prstGeom prst="straightConnector1">
            <a:avLst/>
          </a:prstGeom>
          <a:noFill/>
          <a:ln w="31750" cap="rnd" cmpd="sng">
            <a:solidFill>
              <a:schemeClr val="dk1"/>
            </a:solidFill>
            <a:prstDash val="solid"/>
            <a:miter lim="800000"/>
            <a:headEnd type="none" w="med" len="med"/>
            <a:tailEnd type="triangle" w="med" len="med"/>
          </a:ln>
        </p:spPr>
      </p:cxnSp>
      <p:sp>
        <p:nvSpPr>
          <p:cNvPr id="343" name="Google Shape;343;p32"/>
          <p:cNvSpPr/>
          <p:nvPr/>
        </p:nvSpPr>
        <p:spPr>
          <a:xfrm>
            <a:off x="4419600" y="1752600"/>
            <a:ext cx="4419600" cy="381000"/>
          </a:xfrm>
          <a:prstGeom prst="rect">
            <a:avLst/>
          </a:prstGeom>
        </p:spPr>
        <p:txBody>
          <a:bodyPr>
            <a:prstTxWarp prst="textPlain">
              <a:avLst/>
            </a:prstTxWarp>
          </a:bodyPr>
          <a:lstStyle/>
          <a:p>
            <a:pPr lvl="0" algn="l"/>
            <a:r>
              <a:rPr b="0" i="0">
                <a:ln w="12700" cap="flat" cmpd="sng">
                  <a:solidFill>
                    <a:schemeClr val="dk1"/>
                  </a:solidFill>
                  <a:prstDash val="solid"/>
                  <a:miter lim="800000"/>
                  <a:headEnd type="none" w="sm" len="sm"/>
                  <a:tailEnd type="none" w="sm" len="sm"/>
                </a:ln>
                <a:solidFill>
                  <a:srgbClr val="993300"/>
                </a:solidFill>
                <a:latin typeface="Georgia"/>
              </a:rPr>
              <a:t>Begin long division </a:t>
            </a:r>
          </a:p>
        </p:txBody>
      </p:sp>
      <p:sp>
        <p:nvSpPr>
          <p:cNvPr id="344" name="Google Shape;344;p32"/>
          <p:cNvSpPr/>
          <p:nvPr/>
        </p:nvSpPr>
        <p:spPr>
          <a:xfrm>
            <a:off x="4419600" y="2438400"/>
            <a:ext cx="4419600" cy="381000"/>
          </a:xfrm>
          <a:prstGeom prst="rect">
            <a:avLst/>
          </a:prstGeom>
        </p:spPr>
        <p:txBody>
          <a:bodyPr>
            <a:prstTxWarp prst="textPlain">
              <a:avLst/>
            </a:prstTxWarp>
          </a:bodyPr>
          <a:lstStyle/>
          <a:p>
            <a:pPr lvl="0" algn="l"/>
            <a:r>
              <a:rPr b="0" i="0">
                <a:ln w="12700" cap="flat" cmpd="sng">
                  <a:solidFill>
                    <a:schemeClr val="dk1"/>
                  </a:solidFill>
                  <a:prstDash val="solid"/>
                  <a:miter lim="800000"/>
                  <a:headEnd type="none" w="sm" len="sm"/>
                  <a:tailEnd type="none" w="sm" len="sm"/>
                </a:ln>
                <a:solidFill>
                  <a:srgbClr val="993300"/>
                </a:solidFill>
                <a:latin typeface="Georgia"/>
              </a:rPr>
              <a:t>Add decimal and zeros as needed </a:t>
            </a:r>
          </a:p>
        </p:txBody>
      </p:sp>
      <p:sp>
        <p:nvSpPr>
          <p:cNvPr id="345" name="Google Shape;345;p32"/>
          <p:cNvSpPr/>
          <p:nvPr/>
        </p:nvSpPr>
        <p:spPr>
          <a:xfrm>
            <a:off x="4419600" y="3048000"/>
            <a:ext cx="4419600" cy="381000"/>
          </a:xfrm>
          <a:prstGeom prst="rect">
            <a:avLst/>
          </a:prstGeom>
        </p:spPr>
        <p:txBody>
          <a:bodyPr>
            <a:prstTxWarp prst="textPlain">
              <a:avLst/>
            </a:prstTxWarp>
          </a:bodyPr>
          <a:lstStyle/>
          <a:p>
            <a:pPr lvl="0" algn="l"/>
            <a:r>
              <a:rPr b="0" i="0">
                <a:ln w="12700" cap="flat" cmpd="sng">
                  <a:solidFill>
                    <a:schemeClr val="dk1"/>
                  </a:solidFill>
                  <a:prstDash val="solid"/>
                  <a:miter lim="800000"/>
                  <a:headEnd type="none" w="sm" len="sm"/>
                  <a:tailEnd type="none" w="sm" len="sm"/>
                </a:ln>
                <a:solidFill>
                  <a:srgbClr val="993300"/>
                </a:solidFill>
                <a:latin typeface="Georgia"/>
              </a:rPr>
              <a:t>Align decimal and divide </a:t>
            </a:r>
          </a:p>
        </p:txBody>
      </p:sp>
      <p:sp>
        <p:nvSpPr>
          <p:cNvPr id="346" name="Google Shape;346;p32"/>
          <p:cNvSpPr/>
          <p:nvPr/>
        </p:nvSpPr>
        <p:spPr>
          <a:xfrm>
            <a:off x="5181600" y="5029200"/>
            <a:ext cx="2743200" cy="304800"/>
          </a:xfrm>
          <a:prstGeom prst="rect">
            <a:avLst/>
          </a:prstGeom>
        </p:spPr>
        <p:txBody>
          <a:bodyPr>
            <a:prstTxWarp prst="textPlain">
              <a:avLst/>
            </a:prstTxWarp>
          </a:bodyPr>
          <a:lstStyle/>
          <a:p>
            <a:pPr lvl="0" algn="l"/>
            <a:r>
              <a:rPr b="0" i="0">
                <a:ln w="12700" cap="flat" cmpd="sng">
                  <a:solidFill>
                    <a:schemeClr val="dk1"/>
                  </a:solidFill>
                  <a:prstDash val="solid"/>
                  <a:miter lim="800000"/>
                  <a:headEnd type="none" w="sm" len="sm"/>
                  <a:tailEnd type="none" w="sm" len="sm"/>
                </a:ln>
                <a:solidFill>
                  <a:srgbClr val="993300"/>
                </a:solidFill>
                <a:latin typeface="Georgia"/>
              </a:rPr>
              <a:t>* Terminate </a:t>
            </a:r>
          </a:p>
        </p:txBody>
      </p:sp>
      <p:sp>
        <p:nvSpPr>
          <p:cNvPr id="347" name="Google Shape;347;p32"/>
          <p:cNvSpPr/>
          <p:nvPr/>
        </p:nvSpPr>
        <p:spPr>
          <a:xfrm>
            <a:off x="5257800" y="6096000"/>
            <a:ext cx="2514600" cy="304800"/>
          </a:xfrm>
          <a:prstGeom prst="rect">
            <a:avLst/>
          </a:prstGeom>
        </p:spPr>
        <p:txBody>
          <a:bodyPr>
            <a:prstTxWarp prst="textPlain">
              <a:avLst/>
            </a:prstTxWarp>
          </a:bodyPr>
          <a:lstStyle/>
          <a:p>
            <a:pPr lvl="0" algn="l"/>
            <a:r>
              <a:rPr b="0" i="0">
                <a:ln w="12700" cap="flat" cmpd="sng">
                  <a:solidFill>
                    <a:schemeClr val="dk1"/>
                  </a:solidFill>
                  <a:prstDash val="solid"/>
                  <a:miter lim="800000"/>
                  <a:headEnd type="none" w="sm" len="sm"/>
                  <a:tailEnd type="none" w="sm" len="sm"/>
                </a:ln>
                <a:solidFill>
                  <a:srgbClr val="993300"/>
                </a:solidFill>
                <a:latin typeface="Georgia"/>
              </a:rPr>
              <a:t>* Repeat </a:t>
            </a:r>
          </a:p>
        </p:txBody>
      </p:sp>
      <p:sp>
        <p:nvSpPr>
          <p:cNvPr id="348" name="Google Shape;348;p32"/>
          <p:cNvSpPr/>
          <p:nvPr/>
        </p:nvSpPr>
        <p:spPr>
          <a:xfrm>
            <a:off x="6172200" y="5562600"/>
            <a:ext cx="838200" cy="304800"/>
          </a:xfrm>
          <a:prstGeom prst="rect">
            <a:avLst/>
          </a:prstGeom>
        </p:spPr>
        <p:txBody>
          <a:bodyPr>
            <a:prstTxWarp prst="textPlain">
              <a:avLst/>
            </a:prstTxWarp>
          </a:bodyPr>
          <a:lstStyle/>
          <a:p>
            <a:pPr lvl="0" algn="l"/>
            <a:r>
              <a:rPr b="0" i="0">
                <a:ln w="12700" cap="flat" cmpd="sng">
                  <a:solidFill>
                    <a:schemeClr val="dk1"/>
                  </a:solidFill>
                  <a:prstDash val="solid"/>
                  <a:miter lim="800000"/>
                  <a:headEnd type="none" w="sm" len="sm"/>
                  <a:tailEnd type="none" w="sm" len="sm"/>
                </a:ln>
                <a:solidFill>
                  <a:srgbClr val="993300"/>
                </a:solidFill>
                <a:latin typeface="Georgia"/>
              </a:rPr>
              <a:t>OR </a:t>
            </a:r>
          </a:p>
        </p:txBody>
      </p:sp>
      <p:sp>
        <p:nvSpPr>
          <p:cNvPr id="349" name="Google Shape;349;p32"/>
          <p:cNvSpPr/>
          <p:nvPr/>
        </p:nvSpPr>
        <p:spPr>
          <a:xfrm>
            <a:off x="2438400" y="3352800"/>
            <a:ext cx="381000" cy="3810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Comic Sans MS"/>
              </a:rPr>
              <a:t>0 </a:t>
            </a:r>
          </a:p>
        </p:txBody>
      </p:sp>
      <p:sp>
        <p:nvSpPr>
          <p:cNvPr id="350" name="Google Shape;350;p32"/>
          <p:cNvSpPr/>
          <p:nvPr/>
        </p:nvSpPr>
        <p:spPr>
          <a:xfrm>
            <a:off x="2438400" y="1524000"/>
            <a:ext cx="381000" cy="4572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Comic Sans MS"/>
              </a:rPr>
              <a:t>7 </a:t>
            </a:r>
          </a:p>
        </p:txBody>
      </p:sp>
      <p:sp>
        <p:nvSpPr>
          <p:cNvPr id="351" name="Google Shape;351;p32"/>
          <p:cNvSpPr/>
          <p:nvPr/>
        </p:nvSpPr>
        <p:spPr>
          <a:xfrm>
            <a:off x="1676400" y="3810000"/>
            <a:ext cx="1143000" cy="3810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Comic Sans MS"/>
              </a:rPr>
              <a:t>-56 </a:t>
            </a:r>
          </a:p>
        </p:txBody>
      </p:sp>
      <p:cxnSp>
        <p:nvCxnSpPr>
          <p:cNvPr id="352" name="Google Shape;352;p32"/>
          <p:cNvCxnSpPr/>
          <p:nvPr/>
        </p:nvCxnSpPr>
        <p:spPr>
          <a:xfrm>
            <a:off x="1905000" y="4267200"/>
            <a:ext cx="1447800" cy="0"/>
          </a:xfrm>
          <a:prstGeom prst="straightConnector1">
            <a:avLst/>
          </a:prstGeom>
          <a:noFill/>
          <a:ln w="28575" cap="flat" cmpd="sng">
            <a:solidFill>
              <a:schemeClr val="dk1"/>
            </a:solidFill>
            <a:prstDash val="solid"/>
            <a:miter lim="800000"/>
            <a:headEnd type="none" w="med" len="med"/>
            <a:tailEnd type="none" w="med" len="med"/>
          </a:ln>
        </p:spPr>
      </p:cxnSp>
      <p:sp>
        <p:nvSpPr>
          <p:cNvPr id="353" name="Google Shape;353;p32"/>
          <p:cNvSpPr/>
          <p:nvPr/>
        </p:nvSpPr>
        <p:spPr>
          <a:xfrm>
            <a:off x="2362200" y="4419600"/>
            <a:ext cx="457200" cy="3810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Comic Sans MS"/>
              </a:rPr>
              <a:t>4 </a:t>
            </a:r>
          </a:p>
        </p:txBody>
      </p:sp>
      <p:sp>
        <p:nvSpPr>
          <p:cNvPr id="354" name="Google Shape;354;p32"/>
          <p:cNvSpPr/>
          <p:nvPr/>
        </p:nvSpPr>
        <p:spPr>
          <a:xfrm>
            <a:off x="2971800" y="2286000"/>
            <a:ext cx="457200" cy="3810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Comic Sans MS"/>
              </a:rPr>
              <a:t>0 </a:t>
            </a:r>
          </a:p>
        </p:txBody>
      </p:sp>
      <p:cxnSp>
        <p:nvCxnSpPr>
          <p:cNvPr id="355" name="Google Shape;355;p32"/>
          <p:cNvCxnSpPr/>
          <p:nvPr/>
        </p:nvCxnSpPr>
        <p:spPr>
          <a:xfrm>
            <a:off x="3200400" y="2667000"/>
            <a:ext cx="0" cy="1524000"/>
          </a:xfrm>
          <a:prstGeom prst="straightConnector1">
            <a:avLst/>
          </a:prstGeom>
          <a:noFill/>
          <a:ln w="31750" cap="rnd" cmpd="sng">
            <a:solidFill>
              <a:schemeClr val="dk1"/>
            </a:solidFill>
            <a:prstDash val="solid"/>
            <a:miter lim="800000"/>
            <a:headEnd type="none" w="med" len="med"/>
            <a:tailEnd type="triangle" w="med" len="med"/>
          </a:ln>
        </p:spPr>
      </p:cxnSp>
      <p:sp>
        <p:nvSpPr>
          <p:cNvPr id="356" name="Google Shape;356;p32"/>
          <p:cNvSpPr/>
          <p:nvPr/>
        </p:nvSpPr>
        <p:spPr>
          <a:xfrm>
            <a:off x="2971800" y="4419600"/>
            <a:ext cx="457200" cy="3810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Comic Sans MS"/>
              </a:rPr>
              <a:t>0 </a:t>
            </a:r>
          </a:p>
        </p:txBody>
      </p:sp>
      <p:sp>
        <p:nvSpPr>
          <p:cNvPr id="357" name="Google Shape;357;p32"/>
          <p:cNvSpPr/>
          <p:nvPr/>
        </p:nvSpPr>
        <p:spPr>
          <a:xfrm>
            <a:off x="2971800" y="1524000"/>
            <a:ext cx="457200" cy="4572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Comic Sans MS"/>
              </a:rPr>
              <a:t>5 </a:t>
            </a:r>
          </a:p>
        </p:txBody>
      </p:sp>
      <p:sp>
        <p:nvSpPr>
          <p:cNvPr id="358" name="Google Shape;358;p32"/>
          <p:cNvSpPr/>
          <p:nvPr/>
        </p:nvSpPr>
        <p:spPr>
          <a:xfrm>
            <a:off x="2057400" y="4876800"/>
            <a:ext cx="1371600" cy="3810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Comic Sans MS"/>
              </a:rPr>
              <a:t>-40 </a:t>
            </a:r>
          </a:p>
        </p:txBody>
      </p:sp>
      <p:cxnSp>
        <p:nvCxnSpPr>
          <p:cNvPr id="359" name="Google Shape;359;p32"/>
          <p:cNvCxnSpPr/>
          <p:nvPr/>
        </p:nvCxnSpPr>
        <p:spPr>
          <a:xfrm>
            <a:off x="2286000" y="5334000"/>
            <a:ext cx="1447800" cy="0"/>
          </a:xfrm>
          <a:prstGeom prst="straightConnector1">
            <a:avLst/>
          </a:prstGeom>
          <a:noFill/>
          <a:ln w="28575" cap="flat" cmpd="sng">
            <a:solidFill>
              <a:schemeClr val="dk1"/>
            </a:solidFill>
            <a:prstDash val="solid"/>
            <a:miter lim="800000"/>
            <a:headEnd type="none" w="med" len="med"/>
            <a:tailEnd type="none" w="med" len="med"/>
          </a:ln>
        </p:spPr>
      </p:cxnSp>
      <p:sp>
        <p:nvSpPr>
          <p:cNvPr id="360" name="Google Shape;360;p32"/>
          <p:cNvSpPr/>
          <p:nvPr/>
        </p:nvSpPr>
        <p:spPr>
          <a:xfrm>
            <a:off x="2971800" y="5410200"/>
            <a:ext cx="457200" cy="5334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Comic Sans MS"/>
              </a:rPr>
              <a:t>0 </a:t>
            </a:r>
          </a:p>
        </p:txBody>
      </p:sp>
      <p:sp>
        <p:nvSpPr>
          <p:cNvPr id="361" name="Google Shape;361;p32"/>
          <p:cNvSpPr/>
          <p:nvPr/>
        </p:nvSpPr>
        <p:spPr>
          <a:xfrm>
            <a:off x="990600" y="1295400"/>
            <a:ext cx="2819400" cy="914400"/>
          </a:xfrm>
          <a:prstGeom prst="ellipse">
            <a:avLst/>
          </a:prstGeom>
          <a:noFill/>
          <a:ln w="25400" cap="flat" cmpd="sng">
            <a:solidFill>
              <a:srgbClr val="00008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362" name="Google Shape;362;p32"/>
          <p:cNvSpPr/>
          <p:nvPr/>
        </p:nvSpPr>
        <p:spPr>
          <a:xfrm>
            <a:off x="4572000" y="4343400"/>
            <a:ext cx="4114800" cy="381000"/>
          </a:xfrm>
          <a:prstGeom prst="rect">
            <a:avLst/>
          </a:prstGeom>
        </p:spPr>
        <p:txBody>
          <a:bodyPr>
            <a:prstTxWarp prst="textPlain">
              <a:avLst/>
            </a:prstTxWarp>
          </a:bodyPr>
          <a:lstStyle/>
          <a:p>
            <a:pPr lvl="0" algn="l"/>
            <a:r>
              <a:rPr b="0" i="0">
                <a:ln w="12700" cap="flat" cmpd="sng">
                  <a:solidFill>
                    <a:schemeClr val="dk1"/>
                  </a:solidFill>
                  <a:prstDash val="solid"/>
                  <a:miter lim="800000"/>
                  <a:headEnd type="none" w="sm" len="sm"/>
                  <a:tailEnd type="none" w="sm" len="sm"/>
                </a:ln>
                <a:solidFill>
                  <a:srgbClr val="993300"/>
                </a:solidFill>
                <a:latin typeface="Georgia"/>
              </a:rPr>
              <a:t>Answer will: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43"/>
                                        </p:tgtEl>
                                        <p:attrNameLst>
                                          <p:attrName>style.visibility</p:attrName>
                                        </p:attrNameLst>
                                      </p:cBhvr>
                                      <p:to>
                                        <p:strVal val="visible"/>
                                      </p:to>
                                    </p:set>
                                    <p:anim calcmode="lin" valueType="num">
                                      <p:cBhvr additive="base">
                                        <p:cTn id="7" dur="500"/>
                                        <p:tgtEl>
                                          <p:spTgt spid="343"/>
                                        </p:tgtEl>
                                        <p:attrNameLst>
                                          <p:attrName>ppt_w</p:attrName>
                                        </p:attrNameLst>
                                      </p:cBhvr>
                                      <p:tavLst>
                                        <p:tav tm="0">
                                          <p:val>
                                            <p:strVal val="0"/>
                                          </p:val>
                                        </p:tav>
                                        <p:tav tm="100000">
                                          <p:val>
                                            <p:strVal val="#ppt_w"/>
                                          </p:val>
                                        </p:tav>
                                      </p:tavLst>
                                    </p:anim>
                                    <p:anim calcmode="lin" valueType="num">
                                      <p:cBhvr additive="base">
                                        <p:cTn id="8" dur="500"/>
                                        <p:tgtEl>
                                          <p:spTgt spid="343"/>
                                        </p:tgtEl>
                                        <p:attrNameLst>
                                          <p:attrName>ppt_h</p:attrName>
                                        </p:attrNameLst>
                                      </p:cBhvr>
                                      <p:tavLst>
                                        <p:tav tm="0">
                                          <p:val>
                                            <p:str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31"/>
                                        </p:tgtEl>
                                        <p:attrNameLst>
                                          <p:attrName>style.visibility</p:attrName>
                                        </p:attrNameLst>
                                      </p:cBhvr>
                                      <p:to>
                                        <p:strVal val="visible"/>
                                      </p:to>
                                    </p:set>
                                    <p:anim calcmode="lin" valueType="num">
                                      <p:cBhvr additive="base">
                                        <p:cTn id="13" dur="500"/>
                                        <p:tgtEl>
                                          <p:spTgt spid="331"/>
                                        </p:tgtEl>
                                        <p:attrNameLst>
                                          <p:attrName>ppt_w</p:attrName>
                                        </p:attrNameLst>
                                      </p:cBhvr>
                                      <p:tavLst>
                                        <p:tav tm="0">
                                          <p:val>
                                            <p:strVal val="0"/>
                                          </p:val>
                                        </p:tav>
                                        <p:tav tm="100000">
                                          <p:val>
                                            <p:strVal val="#ppt_w"/>
                                          </p:val>
                                        </p:tav>
                                      </p:tavLst>
                                    </p:anim>
                                    <p:anim calcmode="lin" valueType="num">
                                      <p:cBhvr additive="base">
                                        <p:cTn id="14" dur="500"/>
                                        <p:tgtEl>
                                          <p:spTgt spid="331"/>
                                        </p:tgtEl>
                                        <p:attrNameLst>
                                          <p:attrName>ppt_h</p:attrName>
                                        </p:attrNameLst>
                                      </p:cBhvr>
                                      <p:tavLst>
                                        <p:tav tm="0">
                                          <p:val>
                                            <p:strVal val="0"/>
                                          </p:val>
                                        </p:tav>
                                        <p:tav tm="100000">
                                          <p:val>
                                            <p:strVal val="#ppt_h"/>
                                          </p:val>
                                        </p:tav>
                                      </p:tavLst>
                                    </p:anim>
                                  </p:childTnLst>
                                </p:cTn>
                              </p:par>
                            </p:childTnLst>
                          </p:cTn>
                        </p:par>
                        <p:par>
                          <p:cTn id="15" fill="hold">
                            <p:stCondLst>
                              <p:cond delay="500"/>
                            </p:stCondLst>
                            <p:childTnLst>
                              <p:par>
                                <p:cTn id="16" presetID="23" presetClass="entr" presetSubtype="16" fill="hold" nodeType="afterEffect">
                                  <p:stCondLst>
                                    <p:cond delay="0"/>
                                  </p:stCondLst>
                                  <p:childTnLst>
                                    <p:set>
                                      <p:cBhvr>
                                        <p:cTn id="17" dur="1" fill="hold">
                                          <p:stCondLst>
                                            <p:cond delay="0"/>
                                          </p:stCondLst>
                                        </p:cTn>
                                        <p:tgtEl>
                                          <p:spTgt spid="336"/>
                                        </p:tgtEl>
                                        <p:attrNameLst>
                                          <p:attrName>style.visibility</p:attrName>
                                        </p:attrNameLst>
                                      </p:cBhvr>
                                      <p:to>
                                        <p:strVal val="visible"/>
                                      </p:to>
                                    </p:set>
                                    <p:anim calcmode="lin" valueType="num">
                                      <p:cBhvr additive="base">
                                        <p:cTn id="18" dur="500"/>
                                        <p:tgtEl>
                                          <p:spTgt spid="336"/>
                                        </p:tgtEl>
                                        <p:attrNameLst>
                                          <p:attrName>ppt_w</p:attrName>
                                        </p:attrNameLst>
                                      </p:cBhvr>
                                      <p:tavLst>
                                        <p:tav tm="0">
                                          <p:val>
                                            <p:strVal val="0"/>
                                          </p:val>
                                        </p:tav>
                                        <p:tav tm="100000">
                                          <p:val>
                                            <p:strVal val="#ppt_w"/>
                                          </p:val>
                                        </p:tav>
                                      </p:tavLst>
                                    </p:anim>
                                    <p:anim calcmode="lin" valueType="num">
                                      <p:cBhvr additive="base">
                                        <p:cTn id="19" dur="500"/>
                                        <p:tgtEl>
                                          <p:spTgt spid="336"/>
                                        </p:tgtEl>
                                        <p:attrNameLst>
                                          <p:attrName>ppt_h</p:attrName>
                                        </p:attrNameLst>
                                      </p:cBhvr>
                                      <p:tavLst>
                                        <p:tav tm="0">
                                          <p:val>
                                            <p:strVal val="0"/>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3" presetClass="entr" presetSubtype="16" fill="hold" nodeType="clickEffect">
                                  <p:stCondLst>
                                    <p:cond delay="0"/>
                                  </p:stCondLst>
                                  <p:childTnLst>
                                    <p:set>
                                      <p:cBhvr>
                                        <p:cTn id="23" dur="1" fill="hold">
                                          <p:stCondLst>
                                            <p:cond delay="0"/>
                                          </p:stCondLst>
                                        </p:cTn>
                                        <p:tgtEl>
                                          <p:spTgt spid="338"/>
                                        </p:tgtEl>
                                        <p:attrNameLst>
                                          <p:attrName>style.visibility</p:attrName>
                                        </p:attrNameLst>
                                      </p:cBhvr>
                                      <p:to>
                                        <p:strVal val="visible"/>
                                      </p:to>
                                    </p:set>
                                    <p:anim calcmode="lin" valueType="num">
                                      <p:cBhvr additive="base">
                                        <p:cTn id="24" dur="500"/>
                                        <p:tgtEl>
                                          <p:spTgt spid="338"/>
                                        </p:tgtEl>
                                        <p:attrNameLst>
                                          <p:attrName>ppt_w</p:attrName>
                                        </p:attrNameLst>
                                      </p:cBhvr>
                                      <p:tavLst>
                                        <p:tav tm="0">
                                          <p:val>
                                            <p:strVal val="0"/>
                                          </p:val>
                                        </p:tav>
                                        <p:tav tm="100000">
                                          <p:val>
                                            <p:strVal val="#ppt_w"/>
                                          </p:val>
                                        </p:tav>
                                      </p:tavLst>
                                    </p:anim>
                                    <p:anim calcmode="lin" valueType="num">
                                      <p:cBhvr additive="base">
                                        <p:cTn id="25" dur="500"/>
                                        <p:tgtEl>
                                          <p:spTgt spid="338"/>
                                        </p:tgtEl>
                                        <p:attrNameLst>
                                          <p:attrName>ppt_h</p:attrName>
                                        </p:attrNameLst>
                                      </p:cBhvr>
                                      <p:tavLst>
                                        <p:tav tm="0">
                                          <p:val>
                                            <p:strVal val="0"/>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23" presetClass="entr" presetSubtype="16" fill="hold" nodeType="clickEffect">
                                  <p:stCondLst>
                                    <p:cond delay="0"/>
                                  </p:stCondLst>
                                  <p:childTnLst>
                                    <p:set>
                                      <p:cBhvr>
                                        <p:cTn id="29" dur="1" fill="hold">
                                          <p:stCondLst>
                                            <p:cond delay="0"/>
                                          </p:stCondLst>
                                        </p:cTn>
                                        <p:tgtEl>
                                          <p:spTgt spid="337"/>
                                        </p:tgtEl>
                                        <p:attrNameLst>
                                          <p:attrName>style.visibility</p:attrName>
                                        </p:attrNameLst>
                                      </p:cBhvr>
                                      <p:to>
                                        <p:strVal val="visible"/>
                                      </p:to>
                                    </p:set>
                                    <p:anim calcmode="lin" valueType="num">
                                      <p:cBhvr additive="base">
                                        <p:cTn id="30" dur="500"/>
                                        <p:tgtEl>
                                          <p:spTgt spid="337"/>
                                        </p:tgtEl>
                                        <p:attrNameLst>
                                          <p:attrName>ppt_w</p:attrName>
                                        </p:attrNameLst>
                                      </p:cBhvr>
                                      <p:tavLst>
                                        <p:tav tm="0">
                                          <p:val>
                                            <p:strVal val="0"/>
                                          </p:val>
                                        </p:tav>
                                        <p:tav tm="100000">
                                          <p:val>
                                            <p:strVal val="#ppt_w"/>
                                          </p:val>
                                        </p:tav>
                                      </p:tavLst>
                                    </p:anim>
                                    <p:anim calcmode="lin" valueType="num">
                                      <p:cBhvr additive="base">
                                        <p:cTn id="31" dur="500"/>
                                        <p:tgtEl>
                                          <p:spTgt spid="337"/>
                                        </p:tgtEl>
                                        <p:attrNameLst>
                                          <p:attrName>ppt_h</p:attrName>
                                        </p:attrNameLst>
                                      </p:cBhvr>
                                      <p:tavLst>
                                        <p:tav tm="0">
                                          <p:val>
                                            <p:strVal val="0"/>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23" presetClass="entr" presetSubtype="16" fill="hold" nodeType="clickEffect">
                                  <p:stCondLst>
                                    <p:cond delay="0"/>
                                  </p:stCondLst>
                                  <p:childTnLst>
                                    <p:set>
                                      <p:cBhvr>
                                        <p:cTn id="35" dur="1" fill="hold">
                                          <p:stCondLst>
                                            <p:cond delay="0"/>
                                          </p:stCondLst>
                                        </p:cTn>
                                        <p:tgtEl>
                                          <p:spTgt spid="344"/>
                                        </p:tgtEl>
                                        <p:attrNameLst>
                                          <p:attrName>style.visibility</p:attrName>
                                        </p:attrNameLst>
                                      </p:cBhvr>
                                      <p:to>
                                        <p:strVal val="visible"/>
                                      </p:to>
                                    </p:set>
                                    <p:anim calcmode="lin" valueType="num">
                                      <p:cBhvr additive="base">
                                        <p:cTn id="36" dur="500"/>
                                        <p:tgtEl>
                                          <p:spTgt spid="344"/>
                                        </p:tgtEl>
                                        <p:attrNameLst>
                                          <p:attrName>ppt_w</p:attrName>
                                        </p:attrNameLst>
                                      </p:cBhvr>
                                      <p:tavLst>
                                        <p:tav tm="0">
                                          <p:val>
                                            <p:strVal val="0"/>
                                          </p:val>
                                        </p:tav>
                                        <p:tav tm="100000">
                                          <p:val>
                                            <p:strVal val="#ppt_w"/>
                                          </p:val>
                                        </p:tav>
                                      </p:tavLst>
                                    </p:anim>
                                    <p:anim calcmode="lin" valueType="num">
                                      <p:cBhvr additive="base">
                                        <p:cTn id="37" dur="500"/>
                                        <p:tgtEl>
                                          <p:spTgt spid="344"/>
                                        </p:tgtEl>
                                        <p:attrNameLst>
                                          <p:attrName>ppt_h</p:attrName>
                                        </p:attrNameLst>
                                      </p:cBhvr>
                                      <p:tavLst>
                                        <p:tav tm="0">
                                          <p:val>
                                            <p:strVal val="0"/>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23" presetClass="entr" presetSubtype="16" fill="hold" nodeType="clickEffect">
                                  <p:stCondLst>
                                    <p:cond delay="0"/>
                                  </p:stCondLst>
                                  <p:childTnLst>
                                    <p:set>
                                      <p:cBhvr>
                                        <p:cTn id="41" dur="1" fill="hold">
                                          <p:stCondLst>
                                            <p:cond delay="0"/>
                                          </p:stCondLst>
                                        </p:cTn>
                                        <p:tgtEl>
                                          <p:spTgt spid="339"/>
                                        </p:tgtEl>
                                        <p:attrNameLst>
                                          <p:attrName>style.visibility</p:attrName>
                                        </p:attrNameLst>
                                      </p:cBhvr>
                                      <p:to>
                                        <p:strVal val="visible"/>
                                      </p:to>
                                    </p:set>
                                    <p:anim calcmode="lin" valueType="num">
                                      <p:cBhvr additive="base">
                                        <p:cTn id="42" dur="500"/>
                                        <p:tgtEl>
                                          <p:spTgt spid="339"/>
                                        </p:tgtEl>
                                        <p:attrNameLst>
                                          <p:attrName>ppt_w</p:attrName>
                                        </p:attrNameLst>
                                      </p:cBhvr>
                                      <p:tavLst>
                                        <p:tav tm="0">
                                          <p:val>
                                            <p:strVal val="0"/>
                                          </p:val>
                                        </p:tav>
                                        <p:tav tm="100000">
                                          <p:val>
                                            <p:strVal val="#ppt_w"/>
                                          </p:val>
                                        </p:tav>
                                      </p:tavLst>
                                    </p:anim>
                                    <p:anim calcmode="lin" valueType="num">
                                      <p:cBhvr additive="base">
                                        <p:cTn id="43" dur="500"/>
                                        <p:tgtEl>
                                          <p:spTgt spid="339"/>
                                        </p:tgtEl>
                                        <p:attrNameLst>
                                          <p:attrName>ppt_h</p:attrName>
                                        </p:attrNameLst>
                                      </p:cBhvr>
                                      <p:tavLst>
                                        <p:tav tm="0">
                                          <p:val>
                                            <p:strVal val="0"/>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23" presetClass="entr" presetSubtype="16" fill="hold" nodeType="clickEffect">
                                  <p:stCondLst>
                                    <p:cond delay="0"/>
                                  </p:stCondLst>
                                  <p:childTnLst>
                                    <p:set>
                                      <p:cBhvr>
                                        <p:cTn id="47" dur="1" fill="hold">
                                          <p:stCondLst>
                                            <p:cond delay="0"/>
                                          </p:stCondLst>
                                        </p:cTn>
                                        <p:tgtEl>
                                          <p:spTgt spid="345"/>
                                        </p:tgtEl>
                                        <p:attrNameLst>
                                          <p:attrName>style.visibility</p:attrName>
                                        </p:attrNameLst>
                                      </p:cBhvr>
                                      <p:to>
                                        <p:strVal val="visible"/>
                                      </p:to>
                                    </p:set>
                                    <p:anim calcmode="lin" valueType="num">
                                      <p:cBhvr additive="base">
                                        <p:cTn id="48" dur="500"/>
                                        <p:tgtEl>
                                          <p:spTgt spid="345"/>
                                        </p:tgtEl>
                                        <p:attrNameLst>
                                          <p:attrName>ppt_w</p:attrName>
                                        </p:attrNameLst>
                                      </p:cBhvr>
                                      <p:tavLst>
                                        <p:tav tm="0">
                                          <p:val>
                                            <p:strVal val="0"/>
                                          </p:val>
                                        </p:tav>
                                        <p:tav tm="100000">
                                          <p:val>
                                            <p:strVal val="#ppt_w"/>
                                          </p:val>
                                        </p:tav>
                                      </p:tavLst>
                                    </p:anim>
                                    <p:anim calcmode="lin" valueType="num">
                                      <p:cBhvr additive="base">
                                        <p:cTn id="49" dur="500"/>
                                        <p:tgtEl>
                                          <p:spTgt spid="345"/>
                                        </p:tgtEl>
                                        <p:attrNameLst>
                                          <p:attrName>ppt_h</p:attrName>
                                        </p:attrNameLst>
                                      </p:cBhvr>
                                      <p:tavLst>
                                        <p:tav tm="0">
                                          <p:val>
                                            <p:strVal val="0"/>
                                          </p:val>
                                        </p:tav>
                                        <p:tav tm="100000">
                                          <p:val>
                                            <p:strVal val="#ppt_h"/>
                                          </p:val>
                                        </p:tav>
                                      </p:tavLst>
                                    </p:anim>
                                  </p:childTnLst>
                                </p:cTn>
                              </p:par>
                            </p:childTnLst>
                          </p:cTn>
                        </p:par>
                      </p:childTnLst>
                    </p:cTn>
                  </p:par>
                  <p:par>
                    <p:cTn id="50" fill="hold">
                      <p:stCondLst>
                        <p:cond delay="indefinite"/>
                      </p:stCondLst>
                      <p:childTnLst>
                        <p:par>
                          <p:cTn id="51" fill="hold">
                            <p:stCondLst>
                              <p:cond delay="0"/>
                            </p:stCondLst>
                            <p:childTnLst>
                              <p:par>
                                <p:cTn id="52" presetID="23" presetClass="entr" presetSubtype="16" fill="hold" nodeType="clickEffect">
                                  <p:stCondLst>
                                    <p:cond delay="0"/>
                                  </p:stCondLst>
                                  <p:childTnLst>
                                    <p:set>
                                      <p:cBhvr>
                                        <p:cTn id="53" dur="1" fill="hold">
                                          <p:stCondLst>
                                            <p:cond delay="0"/>
                                          </p:stCondLst>
                                        </p:cTn>
                                        <p:tgtEl>
                                          <p:spTgt spid="332"/>
                                        </p:tgtEl>
                                        <p:attrNameLst>
                                          <p:attrName>style.visibility</p:attrName>
                                        </p:attrNameLst>
                                      </p:cBhvr>
                                      <p:to>
                                        <p:strVal val="visible"/>
                                      </p:to>
                                    </p:set>
                                    <p:anim calcmode="lin" valueType="num">
                                      <p:cBhvr additive="base">
                                        <p:cTn id="54" dur="500"/>
                                        <p:tgtEl>
                                          <p:spTgt spid="332"/>
                                        </p:tgtEl>
                                        <p:attrNameLst>
                                          <p:attrName>ppt_w</p:attrName>
                                        </p:attrNameLst>
                                      </p:cBhvr>
                                      <p:tavLst>
                                        <p:tav tm="0">
                                          <p:val>
                                            <p:strVal val="0"/>
                                          </p:val>
                                        </p:tav>
                                        <p:tav tm="100000">
                                          <p:val>
                                            <p:strVal val="#ppt_w"/>
                                          </p:val>
                                        </p:tav>
                                      </p:tavLst>
                                    </p:anim>
                                    <p:anim calcmode="lin" valueType="num">
                                      <p:cBhvr additive="base">
                                        <p:cTn id="55" dur="500"/>
                                        <p:tgtEl>
                                          <p:spTgt spid="332"/>
                                        </p:tgtEl>
                                        <p:attrNameLst>
                                          <p:attrName>ppt_h</p:attrName>
                                        </p:attrNameLst>
                                      </p:cBhvr>
                                      <p:tavLst>
                                        <p:tav tm="0">
                                          <p:val>
                                            <p:strVal val="0"/>
                                          </p:val>
                                        </p:tav>
                                        <p:tav tm="100000">
                                          <p:val>
                                            <p:strVal val="#ppt_h"/>
                                          </p:val>
                                        </p:tav>
                                      </p:tavLst>
                                    </p:anim>
                                  </p:childTnLst>
                                </p:cTn>
                              </p:par>
                            </p:childTnLst>
                          </p:cTn>
                        </p:par>
                      </p:childTnLst>
                    </p:cTn>
                  </p:par>
                  <p:par>
                    <p:cTn id="56" fill="hold">
                      <p:stCondLst>
                        <p:cond delay="indefinite"/>
                      </p:stCondLst>
                      <p:childTnLst>
                        <p:par>
                          <p:cTn id="57" fill="hold">
                            <p:stCondLst>
                              <p:cond delay="0"/>
                            </p:stCondLst>
                            <p:childTnLst>
                              <p:par>
                                <p:cTn id="58" presetID="23" presetClass="entr" presetSubtype="16" fill="hold" nodeType="clickEffect">
                                  <p:stCondLst>
                                    <p:cond delay="0"/>
                                  </p:stCondLst>
                                  <p:childTnLst>
                                    <p:set>
                                      <p:cBhvr>
                                        <p:cTn id="59" dur="1" fill="hold">
                                          <p:stCondLst>
                                            <p:cond delay="0"/>
                                          </p:stCondLst>
                                        </p:cTn>
                                        <p:tgtEl>
                                          <p:spTgt spid="333"/>
                                        </p:tgtEl>
                                        <p:attrNameLst>
                                          <p:attrName>style.visibility</p:attrName>
                                        </p:attrNameLst>
                                      </p:cBhvr>
                                      <p:to>
                                        <p:strVal val="visible"/>
                                      </p:to>
                                    </p:set>
                                    <p:anim calcmode="lin" valueType="num">
                                      <p:cBhvr additive="base">
                                        <p:cTn id="60" dur="500"/>
                                        <p:tgtEl>
                                          <p:spTgt spid="333"/>
                                        </p:tgtEl>
                                        <p:attrNameLst>
                                          <p:attrName>ppt_w</p:attrName>
                                        </p:attrNameLst>
                                      </p:cBhvr>
                                      <p:tavLst>
                                        <p:tav tm="0">
                                          <p:val>
                                            <p:strVal val="0"/>
                                          </p:val>
                                        </p:tav>
                                        <p:tav tm="100000">
                                          <p:val>
                                            <p:strVal val="#ppt_w"/>
                                          </p:val>
                                        </p:tav>
                                      </p:tavLst>
                                    </p:anim>
                                    <p:anim calcmode="lin" valueType="num">
                                      <p:cBhvr additive="base">
                                        <p:cTn id="61" dur="500"/>
                                        <p:tgtEl>
                                          <p:spTgt spid="333"/>
                                        </p:tgtEl>
                                        <p:attrNameLst>
                                          <p:attrName>ppt_h</p:attrName>
                                        </p:attrNameLst>
                                      </p:cBhvr>
                                      <p:tavLst>
                                        <p:tav tm="0">
                                          <p:val>
                                            <p:strVal val="0"/>
                                          </p:val>
                                        </p:tav>
                                        <p:tav tm="100000">
                                          <p:val>
                                            <p:strVal val="#ppt_h"/>
                                          </p:val>
                                        </p:tav>
                                      </p:tavLst>
                                    </p:anim>
                                  </p:childTnLst>
                                </p:cTn>
                              </p:par>
                            </p:childTnLst>
                          </p:cTn>
                        </p:par>
                      </p:childTnLst>
                    </p:cTn>
                  </p:par>
                  <p:par>
                    <p:cTn id="62" fill="hold">
                      <p:stCondLst>
                        <p:cond delay="indefinite"/>
                      </p:stCondLst>
                      <p:childTnLst>
                        <p:par>
                          <p:cTn id="63" fill="hold">
                            <p:stCondLst>
                              <p:cond delay="0"/>
                            </p:stCondLst>
                            <p:childTnLst>
                              <p:par>
                                <p:cTn id="64" presetID="23" presetClass="entr" presetSubtype="16" fill="hold" nodeType="clickEffect">
                                  <p:stCondLst>
                                    <p:cond delay="0"/>
                                  </p:stCondLst>
                                  <p:childTnLst>
                                    <p:set>
                                      <p:cBhvr>
                                        <p:cTn id="65" dur="1" fill="hold">
                                          <p:stCondLst>
                                            <p:cond delay="0"/>
                                          </p:stCondLst>
                                        </p:cTn>
                                        <p:tgtEl>
                                          <p:spTgt spid="334"/>
                                        </p:tgtEl>
                                        <p:attrNameLst>
                                          <p:attrName>style.visibility</p:attrName>
                                        </p:attrNameLst>
                                      </p:cBhvr>
                                      <p:to>
                                        <p:strVal val="visible"/>
                                      </p:to>
                                    </p:set>
                                    <p:anim calcmode="lin" valueType="num">
                                      <p:cBhvr additive="base">
                                        <p:cTn id="66" dur="500"/>
                                        <p:tgtEl>
                                          <p:spTgt spid="334"/>
                                        </p:tgtEl>
                                        <p:attrNameLst>
                                          <p:attrName>ppt_w</p:attrName>
                                        </p:attrNameLst>
                                      </p:cBhvr>
                                      <p:tavLst>
                                        <p:tav tm="0">
                                          <p:val>
                                            <p:strVal val="0"/>
                                          </p:val>
                                        </p:tav>
                                        <p:tav tm="100000">
                                          <p:val>
                                            <p:strVal val="#ppt_w"/>
                                          </p:val>
                                        </p:tav>
                                      </p:tavLst>
                                    </p:anim>
                                    <p:anim calcmode="lin" valueType="num">
                                      <p:cBhvr additive="base">
                                        <p:cTn id="67" dur="500"/>
                                        <p:tgtEl>
                                          <p:spTgt spid="334"/>
                                        </p:tgtEl>
                                        <p:attrNameLst>
                                          <p:attrName>ppt_h</p:attrName>
                                        </p:attrNameLst>
                                      </p:cBhvr>
                                      <p:tavLst>
                                        <p:tav tm="0">
                                          <p:val>
                                            <p:strVal val="0"/>
                                          </p:val>
                                        </p:tav>
                                        <p:tav tm="100000">
                                          <p:val>
                                            <p:strVal val="#ppt_h"/>
                                          </p:val>
                                        </p:tav>
                                      </p:tavLst>
                                    </p:anim>
                                  </p:childTnLst>
                                </p:cTn>
                              </p:par>
                            </p:childTnLst>
                          </p:cTn>
                        </p:par>
                      </p:childTnLst>
                    </p:cTn>
                  </p:par>
                  <p:par>
                    <p:cTn id="68" fill="hold">
                      <p:stCondLst>
                        <p:cond delay="indefinite"/>
                      </p:stCondLst>
                      <p:childTnLst>
                        <p:par>
                          <p:cTn id="69" fill="hold">
                            <p:stCondLst>
                              <p:cond delay="0"/>
                            </p:stCondLst>
                            <p:childTnLst>
                              <p:par>
                                <p:cTn id="70" presetID="23" presetClass="entr" presetSubtype="16" fill="hold" nodeType="clickEffect">
                                  <p:stCondLst>
                                    <p:cond delay="0"/>
                                  </p:stCondLst>
                                  <p:childTnLst>
                                    <p:set>
                                      <p:cBhvr>
                                        <p:cTn id="71" dur="1" fill="hold">
                                          <p:stCondLst>
                                            <p:cond delay="0"/>
                                          </p:stCondLst>
                                        </p:cTn>
                                        <p:tgtEl>
                                          <p:spTgt spid="335"/>
                                        </p:tgtEl>
                                        <p:attrNameLst>
                                          <p:attrName>style.visibility</p:attrName>
                                        </p:attrNameLst>
                                      </p:cBhvr>
                                      <p:to>
                                        <p:strVal val="visible"/>
                                      </p:to>
                                    </p:set>
                                    <p:anim calcmode="lin" valueType="num">
                                      <p:cBhvr additive="base">
                                        <p:cTn id="72" dur="500"/>
                                        <p:tgtEl>
                                          <p:spTgt spid="335"/>
                                        </p:tgtEl>
                                        <p:attrNameLst>
                                          <p:attrName>ppt_w</p:attrName>
                                        </p:attrNameLst>
                                      </p:cBhvr>
                                      <p:tavLst>
                                        <p:tav tm="0">
                                          <p:val>
                                            <p:strVal val="0"/>
                                          </p:val>
                                        </p:tav>
                                        <p:tav tm="100000">
                                          <p:val>
                                            <p:strVal val="#ppt_w"/>
                                          </p:val>
                                        </p:tav>
                                      </p:tavLst>
                                    </p:anim>
                                    <p:anim calcmode="lin" valueType="num">
                                      <p:cBhvr additive="base">
                                        <p:cTn id="73" dur="500"/>
                                        <p:tgtEl>
                                          <p:spTgt spid="335"/>
                                        </p:tgtEl>
                                        <p:attrNameLst>
                                          <p:attrName>ppt_h</p:attrName>
                                        </p:attrNameLst>
                                      </p:cBhvr>
                                      <p:tavLst>
                                        <p:tav tm="0">
                                          <p:val>
                                            <p:strVal val="0"/>
                                          </p:val>
                                        </p:tav>
                                        <p:tav tm="100000">
                                          <p:val>
                                            <p:strVal val="#ppt_h"/>
                                          </p:val>
                                        </p:tav>
                                      </p:tavLst>
                                    </p:anim>
                                  </p:childTnLst>
                                </p:cTn>
                              </p:par>
                            </p:childTnLst>
                          </p:cTn>
                        </p:par>
                      </p:childTnLst>
                    </p:cTn>
                  </p:par>
                  <p:par>
                    <p:cTn id="74" fill="hold">
                      <p:stCondLst>
                        <p:cond delay="indefinite"/>
                      </p:stCondLst>
                      <p:childTnLst>
                        <p:par>
                          <p:cTn id="75" fill="hold">
                            <p:stCondLst>
                              <p:cond delay="0"/>
                            </p:stCondLst>
                            <p:childTnLst>
                              <p:par>
                                <p:cTn id="76" presetID="23" presetClass="entr" presetSubtype="16" fill="hold" nodeType="clickEffect">
                                  <p:stCondLst>
                                    <p:cond delay="0"/>
                                  </p:stCondLst>
                                  <p:childTnLst>
                                    <p:set>
                                      <p:cBhvr>
                                        <p:cTn id="77" dur="1" fill="hold">
                                          <p:stCondLst>
                                            <p:cond delay="0"/>
                                          </p:stCondLst>
                                        </p:cTn>
                                        <p:tgtEl>
                                          <p:spTgt spid="340"/>
                                        </p:tgtEl>
                                        <p:attrNameLst>
                                          <p:attrName>style.visibility</p:attrName>
                                        </p:attrNameLst>
                                      </p:cBhvr>
                                      <p:to>
                                        <p:strVal val="visible"/>
                                      </p:to>
                                    </p:set>
                                    <p:anim calcmode="lin" valueType="num">
                                      <p:cBhvr additive="base">
                                        <p:cTn id="78" dur="500"/>
                                        <p:tgtEl>
                                          <p:spTgt spid="340"/>
                                        </p:tgtEl>
                                        <p:attrNameLst>
                                          <p:attrName>ppt_w</p:attrName>
                                        </p:attrNameLst>
                                      </p:cBhvr>
                                      <p:tavLst>
                                        <p:tav tm="0">
                                          <p:val>
                                            <p:strVal val="0"/>
                                          </p:val>
                                        </p:tav>
                                        <p:tav tm="100000">
                                          <p:val>
                                            <p:strVal val="#ppt_w"/>
                                          </p:val>
                                        </p:tav>
                                      </p:tavLst>
                                    </p:anim>
                                    <p:anim calcmode="lin" valueType="num">
                                      <p:cBhvr additive="base">
                                        <p:cTn id="79" dur="500"/>
                                        <p:tgtEl>
                                          <p:spTgt spid="340"/>
                                        </p:tgtEl>
                                        <p:attrNameLst>
                                          <p:attrName>ppt_h</p:attrName>
                                        </p:attrNameLst>
                                      </p:cBhvr>
                                      <p:tavLst>
                                        <p:tav tm="0">
                                          <p:val>
                                            <p:strVal val="0"/>
                                          </p:val>
                                        </p:tav>
                                        <p:tav tm="100000">
                                          <p:val>
                                            <p:strVal val="#ppt_h"/>
                                          </p:val>
                                        </p:tav>
                                      </p:tavLst>
                                    </p:anim>
                                  </p:childTnLst>
                                </p:cTn>
                              </p:par>
                            </p:childTnLst>
                          </p:cTn>
                        </p:par>
                      </p:childTnLst>
                    </p:cTn>
                  </p:par>
                  <p:par>
                    <p:cTn id="80" fill="hold">
                      <p:stCondLst>
                        <p:cond delay="indefinite"/>
                      </p:stCondLst>
                      <p:childTnLst>
                        <p:par>
                          <p:cTn id="81" fill="hold">
                            <p:stCondLst>
                              <p:cond delay="0"/>
                            </p:stCondLst>
                            <p:childTnLst>
                              <p:par>
                                <p:cTn id="82" presetID="23" presetClass="entr" presetSubtype="16" fill="hold" nodeType="clickEffect">
                                  <p:stCondLst>
                                    <p:cond delay="0"/>
                                  </p:stCondLst>
                                  <p:childTnLst>
                                    <p:set>
                                      <p:cBhvr>
                                        <p:cTn id="83" dur="1" fill="hold">
                                          <p:stCondLst>
                                            <p:cond delay="0"/>
                                          </p:stCondLst>
                                        </p:cTn>
                                        <p:tgtEl>
                                          <p:spTgt spid="341"/>
                                        </p:tgtEl>
                                        <p:attrNameLst>
                                          <p:attrName>style.visibility</p:attrName>
                                        </p:attrNameLst>
                                      </p:cBhvr>
                                      <p:to>
                                        <p:strVal val="visible"/>
                                      </p:to>
                                    </p:set>
                                    <p:anim calcmode="lin" valueType="num">
                                      <p:cBhvr additive="base">
                                        <p:cTn id="84" dur="500"/>
                                        <p:tgtEl>
                                          <p:spTgt spid="341"/>
                                        </p:tgtEl>
                                        <p:attrNameLst>
                                          <p:attrName>ppt_w</p:attrName>
                                        </p:attrNameLst>
                                      </p:cBhvr>
                                      <p:tavLst>
                                        <p:tav tm="0">
                                          <p:val>
                                            <p:strVal val="0"/>
                                          </p:val>
                                        </p:tav>
                                        <p:tav tm="100000">
                                          <p:val>
                                            <p:strVal val="#ppt_w"/>
                                          </p:val>
                                        </p:tav>
                                      </p:tavLst>
                                    </p:anim>
                                    <p:anim calcmode="lin" valueType="num">
                                      <p:cBhvr additive="base">
                                        <p:cTn id="85" dur="500"/>
                                        <p:tgtEl>
                                          <p:spTgt spid="341"/>
                                        </p:tgtEl>
                                        <p:attrNameLst>
                                          <p:attrName>ppt_h</p:attrName>
                                        </p:attrNameLst>
                                      </p:cBhvr>
                                      <p:tavLst>
                                        <p:tav tm="0">
                                          <p:val>
                                            <p:strVal val="0"/>
                                          </p:val>
                                        </p:tav>
                                        <p:tav tm="100000">
                                          <p:val>
                                            <p:strVal val="#ppt_h"/>
                                          </p:val>
                                        </p:tav>
                                      </p:tavLst>
                                    </p:anim>
                                  </p:childTnLst>
                                </p:cTn>
                              </p:par>
                            </p:childTnLst>
                          </p:cTn>
                        </p:par>
                      </p:childTnLst>
                    </p:cTn>
                  </p:par>
                  <p:par>
                    <p:cTn id="86" fill="hold">
                      <p:stCondLst>
                        <p:cond delay="indefinite"/>
                      </p:stCondLst>
                      <p:childTnLst>
                        <p:par>
                          <p:cTn id="87" fill="hold">
                            <p:stCondLst>
                              <p:cond delay="0"/>
                            </p:stCondLst>
                            <p:childTnLst>
                              <p:par>
                                <p:cTn id="88" presetID="10" presetClass="entr" presetSubtype="0" fill="hold" nodeType="clickEffect">
                                  <p:stCondLst>
                                    <p:cond delay="0"/>
                                  </p:stCondLst>
                                  <p:childTnLst>
                                    <p:set>
                                      <p:cBhvr>
                                        <p:cTn id="89" dur="1" fill="hold">
                                          <p:stCondLst>
                                            <p:cond delay="0"/>
                                          </p:stCondLst>
                                        </p:cTn>
                                        <p:tgtEl>
                                          <p:spTgt spid="342"/>
                                        </p:tgtEl>
                                        <p:attrNameLst>
                                          <p:attrName>style.visibility</p:attrName>
                                        </p:attrNameLst>
                                      </p:cBhvr>
                                      <p:to>
                                        <p:strVal val="visible"/>
                                      </p:to>
                                    </p:set>
                                    <p:animEffect transition="in" filter="fade">
                                      <p:cBhvr>
                                        <p:cTn id="90" dur="500"/>
                                        <p:tgtEl>
                                          <p:spTgt spid="342"/>
                                        </p:tgtEl>
                                      </p:cBhvr>
                                    </p:animEffect>
                                  </p:childTnLst>
                                </p:cTn>
                              </p:par>
                            </p:childTnLst>
                          </p:cTn>
                        </p:par>
                      </p:childTnLst>
                    </p:cTn>
                  </p:par>
                  <p:par>
                    <p:cTn id="91" fill="hold">
                      <p:stCondLst>
                        <p:cond delay="indefinite"/>
                      </p:stCondLst>
                      <p:childTnLst>
                        <p:par>
                          <p:cTn id="92" fill="hold">
                            <p:stCondLst>
                              <p:cond delay="0"/>
                            </p:stCondLst>
                            <p:childTnLst>
                              <p:par>
                                <p:cTn id="93" presetID="23" presetClass="entr" presetSubtype="16" fill="hold" nodeType="clickEffect">
                                  <p:stCondLst>
                                    <p:cond delay="0"/>
                                  </p:stCondLst>
                                  <p:childTnLst>
                                    <p:set>
                                      <p:cBhvr>
                                        <p:cTn id="94" dur="1" fill="hold">
                                          <p:stCondLst>
                                            <p:cond delay="0"/>
                                          </p:stCondLst>
                                        </p:cTn>
                                        <p:tgtEl>
                                          <p:spTgt spid="349"/>
                                        </p:tgtEl>
                                        <p:attrNameLst>
                                          <p:attrName>style.visibility</p:attrName>
                                        </p:attrNameLst>
                                      </p:cBhvr>
                                      <p:to>
                                        <p:strVal val="visible"/>
                                      </p:to>
                                    </p:set>
                                    <p:anim calcmode="lin" valueType="num">
                                      <p:cBhvr additive="base">
                                        <p:cTn id="95" dur="500"/>
                                        <p:tgtEl>
                                          <p:spTgt spid="349"/>
                                        </p:tgtEl>
                                        <p:attrNameLst>
                                          <p:attrName>ppt_w</p:attrName>
                                        </p:attrNameLst>
                                      </p:cBhvr>
                                      <p:tavLst>
                                        <p:tav tm="0">
                                          <p:val>
                                            <p:strVal val="0"/>
                                          </p:val>
                                        </p:tav>
                                        <p:tav tm="100000">
                                          <p:val>
                                            <p:strVal val="#ppt_w"/>
                                          </p:val>
                                        </p:tav>
                                      </p:tavLst>
                                    </p:anim>
                                    <p:anim calcmode="lin" valueType="num">
                                      <p:cBhvr additive="base">
                                        <p:cTn id="96" dur="500"/>
                                        <p:tgtEl>
                                          <p:spTgt spid="349"/>
                                        </p:tgtEl>
                                        <p:attrNameLst>
                                          <p:attrName>ppt_h</p:attrName>
                                        </p:attrNameLst>
                                      </p:cBhvr>
                                      <p:tavLst>
                                        <p:tav tm="0">
                                          <p:val>
                                            <p:strVal val="0"/>
                                          </p:val>
                                        </p:tav>
                                        <p:tav tm="100000">
                                          <p:val>
                                            <p:strVal val="#ppt_h"/>
                                          </p:val>
                                        </p:tav>
                                      </p:tavLst>
                                    </p:anim>
                                  </p:childTnLst>
                                </p:cTn>
                              </p:par>
                            </p:childTnLst>
                          </p:cTn>
                        </p:par>
                      </p:childTnLst>
                    </p:cTn>
                  </p:par>
                  <p:par>
                    <p:cTn id="97" fill="hold">
                      <p:stCondLst>
                        <p:cond delay="indefinite"/>
                      </p:stCondLst>
                      <p:childTnLst>
                        <p:par>
                          <p:cTn id="98" fill="hold">
                            <p:stCondLst>
                              <p:cond delay="0"/>
                            </p:stCondLst>
                            <p:childTnLst>
                              <p:par>
                                <p:cTn id="99" presetID="23" presetClass="entr" presetSubtype="16" fill="hold" nodeType="clickEffect">
                                  <p:stCondLst>
                                    <p:cond delay="0"/>
                                  </p:stCondLst>
                                  <p:childTnLst>
                                    <p:set>
                                      <p:cBhvr>
                                        <p:cTn id="100" dur="1" fill="hold">
                                          <p:stCondLst>
                                            <p:cond delay="0"/>
                                          </p:stCondLst>
                                        </p:cTn>
                                        <p:tgtEl>
                                          <p:spTgt spid="350"/>
                                        </p:tgtEl>
                                        <p:attrNameLst>
                                          <p:attrName>style.visibility</p:attrName>
                                        </p:attrNameLst>
                                      </p:cBhvr>
                                      <p:to>
                                        <p:strVal val="visible"/>
                                      </p:to>
                                    </p:set>
                                    <p:anim calcmode="lin" valueType="num">
                                      <p:cBhvr additive="base">
                                        <p:cTn id="101" dur="500"/>
                                        <p:tgtEl>
                                          <p:spTgt spid="350"/>
                                        </p:tgtEl>
                                        <p:attrNameLst>
                                          <p:attrName>ppt_w</p:attrName>
                                        </p:attrNameLst>
                                      </p:cBhvr>
                                      <p:tavLst>
                                        <p:tav tm="0">
                                          <p:val>
                                            <p:strVal val="0"/>
                                          </p:val>
                                        </p:tav>
                                        <p:tav tm="100000">
                                          <p:val>
                                            <p:strVal val="#ppt_w"/>
                                          </p:val>
                                        </p:tav>
                                      </p:tavLst>
                                    </p:anim>
                                    <p:anim calcmode="lin" valueType="num">
                                      <p:cBhvr additive="base">
                                        <p:cTn id="102" dur="500"/>
                                        <p:tgtEl>
                                          <p:spTgt spid="350"/>
                                        </p:tgtEl>
                                        <p:attrNameLst>
                                          <p:attrName>ppt_h</p:attrName>
                                        </p:attrNameLst>
                                      </p:cBhvr>
                                      <p:tavLst>
                                        <p:tav tm="0">
                                          <p:val>
                                            <p:strVal val="0"/>
                                          </p:val>
                                        </p:tav>
                                        <p:tav tm="100000">
                                          <p:val>
                                            <p:strVal val="#ppt_h"/>
                                          </p:val>
                                        </p:tav>
                                      </p:tavLst>
                                    </p:anim>
                                  </p:childTnLst>
                                </p:cTn>
                              </p:par>
                            </p:childTnLst>
                          </p:cTn>
                        </p:par>
                      </p:childTnLst>
                    </p:cTn>
                  </p:par>
                  <p:par>
                    <p:cTn id="103" fill="hold">
                      <p:stCondLst>
                        <p:cond delay="indefinite"/>
                      </p:stCondLst>
                      <p:childTnLst>
                        <p:par>
                          <p:cTn id="104" fill="hold">
                            <p:stCondLst>
                              <p:cond delay="0"/>
                            </p:stCondLst>
                            <p:childTnLst>
                              <p:par>
                                <p:cTn id="105" presetID="23" presetClass="entr" presetSubtype="16" fill="hold" nodeType="clickEffect">
                                  <p:stCondLst>
                                    <p:cond delay="0"/>
                                  </p:stCondLst>
                                  <p:childTnLst>
                                    <p:set>
                                      <p:cBhvr>
                                        <p:cTn id="106" dur="1" fill="hold">
                                          <p:stCondLst>
                                            <p:cond delay="0"/>
                                          </p:stCondLst>
                                        </p:cTn>
                                        <p:tgtEl>
                                          <p:spTgt spid="351"/>
                                        </p:tgtEl>
                                        <p:attrNameLst>
                                          <p:attrName>style.visibility</p:attrName>
                                        </p:attrNameLst>
                                      </p:cBhvr>
                                      <p:to>
                                        <p:strVal val="visible"/>
                                      </p:to>
                                    </p:set>
                                    <p:anim calcmode="lin" valueType="num">
                                      <p:cBhvr additive="base">
                                        <p:cTn id="107" dur="500"/>
                                        <p:tgtEl>
                                          <p:spTgt spid="351"/>
                                        </p:tgtEl>
                                        <p:attrNameLst>
                                          <p:attrName>ppt_w</p:attrName>
                                        </p:attrNameLst>
                                      </p:cBhvr>
                                      <p:tavLst>
                                        <p:tav tm="0">
                                          <p:val>
                                            <p:strVal val="0"/>
                                          </p:val>
                                        </p:tav>
                                        <p:tav tm="100000">
                                          <p:val>
                                            <p:strVal val="#ppt_w"/>
                                          </p:val>
                                        </p:tav>
                                      </p:tavLst>
                                    </p:anim>
                                    <p:anim calcmode="lin" valueType="num">
                                      <p:cBhvr additive="base">
                                        <p:cTn id="108" dur="500"/>
                                        <p:tgtEl>
                                          <p:spTgt spid="351"/>
                                        </p:tgtEl>
                                        <p:attrNameLst>
                                          <p:attrName>ppt_h</p:attrName>
                                        </p:attrNameLst>
                                      </p:cBhvr>
                                      <p:tavLst>
                                        <p:tav tm="0">
                                          <p:val>
                                            <p:strVal val="0"/>
                                          </p:val>
                                        </p:tav>
                                        <p:tav tm="100000">
                                          <p:val>
                                            <p:strVal val="#ppt_h"/>
                                          </p:val>
                                        </p:tav>
                                      </p:tavLst>
                                    </p:anim>
                                  </p:childTnLst>
                                </p:cTn>
                              </p:par>
                            </p:childTnLst>
                          </p:cTn>
                        </p:par>
                      </p:childTnLst>
                    </p:cTn>
                  </p:par>
                  <p:par>
                    <p:cTn id="109" fill="hold">
                      <p:stCondLst>
                        <p:cond delay="indefinite"/>
                      </p:stCondLst>
                      <p:childTnLst>
                        <p:par>
                          <p:cTn id="110" fill="hold">
                            <p:stCondLst>
                              <p:cond delay="0"/>
                            </p:stCondLst>
                            <p:childTnLst>
                              <p:par>
                                <p:cTn id="111" presetID="23" presetClass="entr" presetSubtype="16" fill="hold" nodeType="clickEffect">
                                  <p:stCondLst>
                                    <p:cond delay="0"/>
                                  </p:stCondLst>
                                  <p:childTnLst>
                                    <p:set>
                                      <p:cBhvr>
                                        <p:cTn id="112" dur="1" fill="hold">
                                          <p:stCondLst>
                                            <p:cond delay="0"/>
                                          </p:stCondLst>
                                        </p:cTn>
                                        <p:tgtEl>
                                          <p:spTgt spid="352"/>
                                        </p:tgtEl>
                                        <p:attrNameLst>
                                          <p:attrName>style.visibility</p:attrName>
                                        </p:attrNameLst>
                                      </p:cBhvr>
                                      <p:to>
                                        <p:strVal val="visible"/>
                                      </p:to>
                                    </p:set>
                                    <p:anim calcmode="lin" valueType="num">
                                      <p:cBhvr additive="base">
                                        <p:cTn id="113" dur="500"/>
                                        <p:tgtEl>
                                          <p:spTgt spid="352"/>
                                        </p:tgtEl>
                                        <p:attrNameLst>
                                          <p:attrName>ppt_w</p:attrName>
                                        </p:attrNameLst>
                                      </p:cBhvr>
                                      <p:tavLst>
                                        <p:tav tm="0">
                                          <p:val>
                                            <p:strVal val="0"/>
                                          </p:val>
                                        </p:tav>
                                        <p:tav tm="100000">
                                          <p:val>
                                            <p:strVal val="#ppt_w"/>
                                          </p:val>
                                        </p:tav>
                                      </p:tavLst>
                                    </p:anim>
                                    <p:anim calcmode="lin" valueType="num">
                                      <p:cBhvr additive="base">
                                        <p:cTn id="114" dur="500"/>
                                        <p:tgtEl>
                                          <p:spTgt spid="352"/>
                                        </p:tgtEl>
                                        <p:attrNameLst>
                                          <p:attrName>ppt_h</p:attrName>
                                        </p:attrNameLst>
                                      </p:cBhvr>
                                      <p:tavLst>
                                        <p:tav tm="0">
                                          <p:val>
                                            <p:strVal val="0"/>
                                          </p:val>
                                        </p:tav>
                                        <p:tav tm="100000">
                                          <p:val>
                                            <p:strVal val="#ppt_h"/>
                                          </p:val>
                                        </p:tav>
                                      </p:tavLst>
                                    </p:anim>
                                  </p:childTnLst>
                                </p:cTn>
                              </p:par>
                            </p:childTnLst>
                          </p:cTn>
                        </p:par>
                      </p:childTnLst>
                    </p:cTn>
                  </p:par>
                  <p:par>
                    <p:cTn id="115" fill="hold">
                      <p:stCondLst>
                        <p:cond delay="indefinite"/>
                      </p:stCondLst>
                      <p:childTnLst>
                        <p:par>
                          <p:cTn id="116" fill="hold">
                            <p:stCondLst>
                              <p:cond delay="0"/>
                            </p:stCondLst>
                            <p:childTnLst>
                              <p:par>
                                <p:cTn id="117" presetID="23" presetClass="entr" presetSubtype="16" fill="hold" nodeType="clickEffect">
                                  <p:stCondLst>
                                    <p:cond delay="0"/>
                                  </p:stCondLst>
                                  <p:childTnLst>
                                    <p:set>
                                      <p:cBhvr>
                                        <p:cTn id="118" dur="1" fill="hold">
                                          <p:stCondLst>
                                            <p:cond delay="0"/>
                                          </p:stCondLst>
                                        </p:cTn>
                                        <p:tgtEl>
                                          <p:spTgt spid="353"/>
                                        </p:tgtEl>
                                        <p:attrNameLst>
                                          <p:attrName>style.visibility</p:attrName>
                                        </p:attrNameLst>
                                      </p:cBhvr>
                                      <p:to>
                                        <p:strVal val="visible"/>
                                      </p:to>
                                    </p:set>
                                    <p:anim calcmode="lin" valueType="num">
                                      <p:cBhvr additive="base">
                                        <p:cTn id="119" dur="500"/>
                                        <p:tgtEl>
                                          <p:spTgt spid="353"/>
                                        </p:tgtEl>
                                        <p:attrNameLst>
                                          <p:attrName>ppt_w</p:attrName>
                                        </p:attrNameLst>
                                      </p:cBhvr>
                                      <p:tavLst>
                                        <p:tav tm="0">
                                          <p:val>
                                            <p:strVal val="0"/>
                                          </p:val>
                                        </p:tav>
                                        <p:tav tm="100000">
                                          <p:val>
                                            <p:strVal val="#ppt_w"/>
                                          </p:val>
                                        </p:tav>
                                      </p:tavLst>
                                    </p:anim>
                                    <p:anim calcmode="lin" valueType="num">
                                      <p:cBhvr additive="base">
                                        <p:cTn id="120" dur="500"/>
                                        <p:tgtEl>
                                          <p:spTgt spid="353"/>
                                        </p:tgtEl>
                                        <p:attrNameLst>
                                          <p:attrName>ppt_h</p:attrName>
                                        </p:attrNameLst>
                                      </p:cBhvr>
                                      <p:tavLst>
                                        <p:tav tm="0">
                                          <p:val>
                                            <p:strVal val="0"/>
                                          </p:val>
                                        </p:tav>
                                        <p:tav tm="100000">
                                          <p:val>
                                            <p:strVal val="#ppt_h"/>
                                          </p:val>
                                        </p:tav>
                                      </p:tavLst>
                                    </p:anim>
                                  </p:childTnLst>
                                </p:cTn>
                              </p:par>
                            </p:childTnLst>
                          </p:cTn>
                        </p:par>
                      </p:childTnLst>
                    </p:cTn>
                  </p:par>
                  <p:par>
                    <p:cTn id="121" fill="hold">
                      <p:stCondLst>
                        <p:cond delay="indefinite"/>
                      </p:stCondLst>
                      <p:childTnLst>
                        <p:par>
                          <p:cTn id="122" fill="hold">
                            <p:stCondLst>
                              <p:cond delay="0"/>
                            </p:stCondLst>
                            <p:childTnLst>
                              <p:par>
                                <p:cTn id="123" presetID="23" presetClass="entr" presetSubtype="16" fill="hold" nodeType="clickEffect">
                                  <p:stCondLst>
                                    <p:cond delay="0"/>
                                  </p:stCondLst>
                                  <p:childTnLst>
                                    <p:set>
                                      <p:cBhvr>
                                        <p:cTn id="124" dur="1" fill="hold">
                                          <p:stCondLst>
                                            <p:cond delay="0"/>
                                          </p:stCondLst>
                                        </p:cTn>
                                        <p:tgtEl>
                                          <p:spTgt spid="354"/>
                                        </p:tgtEl>
                                        <p:attrNameLst>
                                          <p:attrName>style.visibility</p:attrName>
                                        </p:attrNameLst>
                                      </p:cBhvr>
                                      <p:to>
                                        <p:strVal val="visible"/>
                                      </p:to>
                                    </p:set>
                                    <p:anim calcmode="lin" valueType="num">
                                      <p:cBhvr additive="base">
                                        <p:cTn id="125" dur="500"/>
                                        <p:tgtEl>
                                          <p:spTgt spid="354"/>
                                        </p:tgtEl>
                                        <p:attrNameLst>
                                          <p:attrName>ppt_w</p:attrName>
                                        </p:attrNameLst>
                                      </p:cBhvr>
                                      <p:tavLst>
                                        <p:tav tm="0">
                                          <p:val>
                                            <p:strVal val="0"/>
                                          </p:val>
                                        </p:tav>
                                        <p:tav tm="100000">
                                          <p:val>
                                            <p:strVal val="#ppt_w"/>
                                          </p:val>
                                        </p:tav>
                                      </p:tavLst>
                                    </p:anim>
                                    <p:anim calcmode="lin" valueType="num">
                                      <p:cBhvr additive="base">
                                        <p:cTn id="126" dur="500"/>
                                        <p:tgtEl>
                                          <p:spTgt spid="354"/>
                                        </p:tgtEl>
                                        <p:attrNameLst>
                                          <p:attrName>ppt_h</p:attrName>
                                        </p:attrNameLst>
                                      </p:cBhvr>
                                      <p:tavLst>
                                        <p:tav tm="0">
                                          <p:val>
                                            <p:strVal val="0"/>
                                          </p:val>
                                        </p:tav>
                                        <p:tav tm="100000">
                                          <p:val>
                                            <p:strVal val="#ppt_h"/>
                                          </p:val>
                                        </p:tav>
                                      </p:tavLst>
                                    </p:anim>
                                  </p:childTnLst>
                                </p:cTn>
                              </p:par>
                            </p:childTnLst>
                          </p:cTn>
                        </p:par>
                      </p:childTnLst>
                    </p:cTn>
                  </p:par>
                  <p:par>
                    <p:cTn id="127" fill="hold">
                      <p:stCondLst>
                        <p:cond delay="indefinite"/>
                      </p:stCondLst>
                      <p:childTnLst>
                        <p:par>
                          <p:cTn id="128" fill="hold">
                            <p:stCondLst>
                              <p:cond delay="0"/>
                            </p:stCondLst>
                            <p:childTnLst>
                              <p:par>
                                <p:cTn id="129" presetID="10" presetClass="entr" presetSubtype="0" fill="hold" nodeType="clickEffect">
                                  <p:stCondLst>
                                    <p:cond delay="0"/>
                                  </p:stCondLst>
                                  <p:childTnLst>
                                    <p:set>
                                      <p:cBhvr>
                                        <p:cTn id="130" dur="1" fill="hold">
                                          <p:stCondLst>
                                            <p:cond delay="0"/>
                                          </p:stCondLst>
                                        </p:cTn>
                                        <p:tgtEl>
                                          <p:spTgt spid="355"/>
                                        </p:tgtEl>
                                        <p:attrNameLst>
                                          <p:attrName>style.visibility</p:attrName>
                                        </p:attrNameLst>
                                      </p:cBhvr>
                                      <p:to>
                                        <p:strVal val="visible"/>
                                      </p:to>
                                    </p:set>
                                    <p:animEffect transition="in" filter="fade">
                                      <p:cBhvr>
                                        <p:cTn id="131" dur="500"/>
                                        <p:tgtEl>
                                          <p:spTgt spid="355"/>
                                        </p:tgtEl>
                                      </p:cBhvr>
                                    </p:animEffect>
                                  </p:childTnLst>
                                </p:cTn>
                              </p:par>
                            </p:childTnLst>
                          </p:cTn>
                        </p:par>
                      </p:childTnLst>
                    </p:cTn>
                  </p:par>
                  <p:par>
                    <p:cTn id="132" fill="hold">
                      <p:stCondLst>
                        <p:cond delay="indefinite"/>
                      </p:stCondLst>
                      <p:childTnLst>
                        <p:par>
                          <p:cTn id="133" fill="hold">
                            <p:stCondLst>
                              <p:cond delay="0"/>
                            </p:stCondLst>
                            <p:childTnLst>
                              <p:par>
                                <p:cTn id="134" presetID="23" presetClass="entr" presetSubtype="16" fill="hold" nodeType="clickEffect">
                                  <p:stCondLst>
                                    <p:cond delay="0"/>
                                  </p:stCondLst>
                                  <p:childTnLst>
                                    <p:set>
                                      <p:cBhvr>
                                        <p:cTn id="135" dur="1" fill="hold">
                                          <p:stCondLst>
                                            <p:cond delay="0"/>
                                          </p:stCondLst>
                                        </p:cTn>
                                        <p:tgtEl>
                                          <p:spTgt spid="356"/>
                                        </p:tgtEl>
                                        <p:attrNameLst>
                                          <p:attrName>style.visibility</p:attrName>
                                        </p:attrNameLst>
                                      </p:cBhvr>
                                      <p:to>
                                        <p:strVal val="visible"/>
                                      </p:to>
                                    </p:set>
                                    <p:anim calcmode="lin" valueType="num">
                                      <p:cBhvr additive="base">
                                        <p:cTn id="136" dur="500"/>
                                        <p:tgtEl>
                                          <p:spTgt spid="356"/>
                                        </p:tgtEl>
                                        <p:attrNameLst>
                                          <p:attrName>ppt_w</p:attrName>
                                        </p:attrNameLst>
                                      </p:cBhvr>
                                      <p:tavLst>
                                        <p:tav tm="0">
                                          <p:val>
                                            <p:strVal val="0"/>
                                          </p:val>
                                        </p:tav>
                                        <p:tav tm="100000">
                                          <p:val>
                                            <p:strVal val="#ppt_w"/>
                                          </p:val>
                                        </p:tav>
                                      </p:tavLst>
                                    </p:anim>
                                    <p:anim calcmode="lin" valueType="num">
                                      <p:cBhvr additive="base">
                                        <p:cTn id="137" dur="500"/>
                                        <p:tgtEl>
                                          <p:spTgt spid="356"/>
                                        </p:tgtEl>
                                        <p:attrNameLst>
                                          <p:attrName>ppt_h</p:attrName>
                                        </p:attrNameLst>
                                      </p:cBhvr>
                                      <p:tavLst>
                                        <p:tav tm="0">
                                          <p:val>
                                            <p:strVal val="0"/>
                                          </p:val>
                                        </p:tav>
                                        <p:tav tm="100000">
                                          <p:val>
                                            <p:strVal val="#ppt_h"/>
                                          </p:val>
                                        </p:tav>
                                      </p:tavLst>
                                    </p:anim>
                                  </p:childTnLst>
                                </p:cTn>
                              </p:par>
                            </p:childTnLst>
                          </p:cTn>
                        </p:par>
                      </p:childTnLst>
                    </p:cTn>
                  </p:par>
                  <p:par>
                    <p:cTn id="138" fill="hold">
                      <p:stCondLst>
                        <p:cond delay="indefinite"/>
                      </p:stCondLst>
                      <p:childTnLst>
                        <p:par>
                          <p:cTn id="139" fill="hold">
                            <p:stCondLst>
                              <p:cond delay="0"/>
                            </p:stCondLst>
                            <p:childTnLst>
                              <p:par>
                                <p:cTn id="140" presetID="23" presetClass="entr" presetSubtype="16" fill="hold" nodeType="clickEffect">
                                  <p:stCondLst>
                                    <p:cond delay="0"/>
                                  </p:stCondLst>
                                  <p:childTnLst>
                                    <p:set>
                                      <p:cBhvr>
                                        <p:cTn id="141" dur="1" fill="hold">
                                          <p:stCondLst>
                                            <p:cond delay="0"/>
                                          </p:stCondLst>
                                        </p:cTn>
                                        <p:tgtEl>
                                          <p:spTgt spid="357"/>
                                        </p:tgtEl>
                                        <p:attrNameLst>
                                          <p:attrName>style.visibility</p:attrName>
                                        </p:attrNameLst>
                                      </p:cBhvr>
                                      <p:to>
                                        <p:strVal val="visible"/>
                                      </p:to>
                                    </p:set>
                                    <p:anim calcmode="lin" valueType="num">
                                      <p:cBhvr additive="base">
                                        <p:cTn id="142" dur="500"/>
                                        <p:tgtEl>
                                          <p:spTgt spid="357"/>
                                        </p:tgtEl>
                                        <p:attrNameLst>
                                          <p:attrName>ppt_w</p:attrName>
                                        </p:attrNameLst>
                                      </p:cBhvr>
                                      <p:tavLst>
                                        <p:tav tm="0">
                                          <p:val>
                                            <p:strVal val="0"/>
                                          </p:val>
                                        </p:tav>
                                        <p:tav tm="100000">
                                          <p:val>
                                            <p:strVal val="#ppt_w"/>
                                          </p:val>
                                        </p:tav>
                                      </p:tavLst>
                                    </p:anim>
                                    <p:anim calcmode="lin" valueType="num">
                                      <p:cBhvr additive="base">
                                        <p:cTn id="143" dur="500"/>
                                        <p:tgtEl>
                                          <p:spTgt spid="357"/>
                                        </p:tgtEl>
                                        <p:attrNameLst>
                                          <p:attrName>ppt_h</p:attrName>
                                        </p:attrNameLst>
                                      </p:cBhvr>
                                      <p:tavLst>
                                        <p:tav tm="0">
                                          <p:val>
                                            <p:strVal val="0"/>
                                          </p:val>
                                        </p:tav>
                                        <p:tav tm="100000">
                                          <p:val>
                                            <p:strVal val="#ppt_h"/>
                                          </p:val>
                                        </p:tav>
                                      </p:tavLst>
                                    </p:anim>
                                  </p:childTnLst>
                                </p:cTn>
                              </p:par>
                            </p:childTnLst>
                          </p:cTn>
                        </p:par>
                      </p:childTnLst>
                    </p:cTn>
                  </p:par>
                  <p:par>
                    <p:cTn id="144" fill="hold">
                      <p:stCondLst>
                        <p:cond delay="indefinite"/>
                      </p:stCondLst>
                      <p:childTnLst>
                        <p:par>
                          <p:cTn id="145" fill="hold">
                            <p:stCondLst>
                              <p:cond delay="0"/>
                            </p:stCondLst>
                            <p:childTnLst>
                              <p:par>
                                <p:cTn id="146" presetID="23" presetClass="entr" presetSubtype="16" fill="hold" nodeType="clickEffect">
                                  <p:stCondLst>
                                    <p:cond delay="0"/>
                                  </p:stCondLst>
                                  <p:childTnLst>
                                    <p:set>
                                      <p:cBhvr>
                                        <p:cTn id="147" dur="1" fill="hold">
                                          <p:stCondLst>
                                            <p:cond delay="0"/>
                                          </p:stCondLst>
                                        </p:cTn>
                                        <p:tgtEl>
                                          <p:spTgt spid="358"/>
                                        </p:tgtEl>
                                        <p:attrNameLst>
                                          <p:attrName>style.visibility</p:attrName>
                                        </p:attrNameLst>
                                      </p:cBhvr>
                                      <p:to>
                                        <p:strVal val="visible"/>
                                      </p:to>
                                    </p:set>
                                    <p:anim calcmode="lin" valueType="num">
                                      <p:cBhvr additive="base">
                                        <p:cTn id="148" dur="500"/>
                                        <p:tgtEl>
                                          <p:spTgt spid="358"/>
                                        </p:tgtEl>
                                        <p:attrNameLst>
                                          <p:attrName>ppt_w</p:attrName>
                                        </p:attrNameLst>
                                      </p:cBhvr>
                                      <p:tavLst>
                                        <p:tav tm="0">
                                          <p:val>
                                            <p:strVal val="0"/>
                                          </p:val>
                                        </p:tav>
                                        <p:tav tm="100000">
                                          <p:val>
                                            <p:strVal val="#ppt_w"/>
                                          </p:val>
                                        </p:tav>
                                      </p:tavLst>
                                    </p:anim>
                                    <p:anim calcmode="lin" valueType="num">
                                      <p:cBhvr additive="base">
                                        <p:cTn id="149" dur="500"/>
                                        <p:tgtEl>
                                          <p:spTgt spid="358"/>
                                        </p:tgtEl>
                                        <p:attrNameLst>
                                          <p:attrName>ppt_h</p:attrName>
                                        </p:attrNameLst>
                                      </p:cBhvr>
                                      <p:tavLst>
                                        <p:tav tm="0">
                                          <p:val>
                                            <p:strVal val="0"/>
                                          </p:val>
                                        </p:tav>
                                        <p:tav tm="100000">
                                          <p:val>
                                            <p:strVal val="#ppt_h"/>
                                          </p:val>
                                        </p:tav>
                                      </p:tavLst>
                                    </p:anim>
                                  </p:childTnLst>
                                </p:cTn>
                              </p:par>
                            </p:childTnLst>
                          </p:cTn>
                        </p:par>
                      </p:childTnLst>
                    </p:cTn>
                  </p:par>
                  <p:par>
                    <p:cTn id="150" fill="hold">
                      <p:stCondLst>
                        <p:cond delay="indefinite"/>
                      </p:stCondLst>
                      <p:childTnLst>
                        <p:par>
                          <p:cTn id="151" fill="hold">
                            <p:stCondLst>
                              <p:cond delay="0"/>
                            </p:stCondLst>
                            <p:childTnLst>
                              <p:par>
                                <p:cTn id="152" presetID="23" presetClass="entr" presetSubtype="16" fill="hold" nodeType="clickEffect">
                                  <p:stCondLst>
                                    <p:cond delay="0"/>
                                  </p:stCondLst>
                                  <p:childTnLst>
                                    <p:set>
                                      <p:cBhvr>
                                        <p:cTn id="153" dur="1" fill="hold">
                                          <p:stCondLst>
                                            <p:cond delay="0"/>
                                          </p:stCondLst>
                                        </p:cTn>
                                        <p:tgtEl>
                                          <p:spTgt spid="359"/>
                                        </p:tgtEl>
                                        <p:attrNameLst>
                                          <p:attrName>style.visibility</p:attrName>
                                        </p:attrNameLst>
                                      </p:cBhvr>
                                      <p:to>
                                        <p:strVal val="visible"/>
                                      </p:to>
                                    </p:set>
                                    <p:anim calcmode="lin" valueType="num">
                                      <p:cBhvr additive="base">
                                        <p:cTn id="154" dur="500"/>
                                        <p:tgtEl>
                                          <p:spTgt spid="359"/>
                                        </p:tgtEl>
                                        <p:attrNameLst>
                                          <p:attrName>ppt_w</p:attrName>
                                        </p:attrNameLst>
                                      </p:cBhvr>
                                      <p:tavLst>
                                        <p:tav tm="0">
                                          <p:val>
                                            <p:strVal val="0"/>
                                          </p:val>
                                        </p:tav>
                                        <p:tav tm="100000">
                                          <p:val>
                                            <p:strVal val="#ppt_w"/>
                                          </p:val>
                                        </p:tav>
                                      </p:tavLst>
                                    </p:anim>
                                    <p:anim calcmode="lin" valueType="num">
                                      <p:cBhvr additive="base">
                                        <p:cTn id="155" dur="500"/>
                                        <p:tgtEl>
                                          <p:spTgt spid="359"/>
                                        </p:tgtEl>
                                        <p:attrNameLst>
                                          <p:attrName>ppt_h</p:attrName>
                                        </p:attrNameLst>
                                      </p:cBhvr>
                                      <p:tavLst>
                                        <p:tav tm="0">
                                          <p:val>
                                            <p:strVal val="0"/>
                                          </p:val>
                                        </p:tav>
                                        <p:tav tm="100000">
                                          <p:val>
                                            <p:strVal val="#ppt_h"/>
                                          </p:val>
                                        </p:tav>
                                      </p:tavLst>
                                    </p:anim>
                                  </p:childTnLst>
                                </p:cTn>
                              </p:par>
                            </p:childTnLst>
                          </p:cTn>
                        </p:par>
                      </p:childTnLst>
                    </p:cTn>
                  </p:par>
                  <p:par>
                    <p:cTn id="156" fill="hold">
                      <p:stCondLst>
                        <p:cond delay="indefinite"/>
                      </p:stCondLst>
                      <p:childTnLst>
                        <p:par>
                          <p:cTn id="157" fill="hold">
                            <p:stCondLst>
                              <p:cond delay="0"/>
                            </p:stCondLst>
                            <p:childTnLst>
                              <p:par>
                                <p:cTn id="158" presetID="23" presetClass="entr" presetSubtype="16" fill="hold" nodeType="clickEffect">
                                  <p:stCondLst>
                                    <p:cond delay="0"/>
                                  </p:stCondLst>
                                  <p:childTnLst>
                                    <p:set>
                                      <p:cBhvr>
                                        <p:cTn id="159" dur="1" fill="hold">
                                          <p:stCondLst>
                                            <p:cond delay="0"/>
                                          </p:stCondLst>
                                        </p:cTn>
                                        <p:tgtEl>
                                          <p:spTgt spid="360"/>
                                        </p:tgtEl>
                                        <p:attrNameLst>
                                          <p:attrName>style.visibility</p:attrName>
                                        </p:attrNameLst>
                                      </p:cBhvr>
                                      <p:to>
                                        <p:strVal val="visible"/>
                                      </p:to>
                                    </p:set>
                                    <p:anim calcmode="lin" valueType="num">
                                      <p:cBhvr additive="base">
                                        <p:cTn id="160" dur="500"/>
                                        <p:tgtEl>
                                          <p:spTgt spid="360"/>
                                        </p:tgtEl>
                                        <p:attrNameLst>
                                          <p:attrName>ppt_w</p:attrName>
                                        </p:attrNameLst>
                                      </p:cBhvr>
                                      <p:tavLst>
                                        <p:tav tm="0">
                                          <p:val>
                                            <p:strVal val="0"/>
                                          </p:val>
                                        </p:tav>
                                        <p:tav tm="100000">
                                          <p:val>
                                            <p:strVal val="#ppt_w"/>
                                          </p:val>
                                        </p:tav>
                                      </p:tavLst>
                                    </p:anim>
                                    <p:anim calcmode="lin" valueType="num">
                                      <p:cBhvr additive="base">
                                        <p:cTn id="161" dur="500"/>
                                        <p:tgtEl>
                                          <p:spTgt spid="360"/>
                                        </p:tgtEl>
                                        <p:attrNameLst>
                                          <p:attrName>ppt_h</p:attrName>
                                        </p:attrNameLst>
                                      </p:cBhvr>
                                      <p:tavLst>
                                        <p:tav tm="0">
                                          <p:val>
                                            <p:strVal val="0"/>
                                          </p:val>
                                        </p:tav>
                                        <p:tav tm="100000">
                                          <p:val>
                                            <p:strVal val="#ppt_h"/>
                                          </p:val>
                                        </p:tav>
                                      </p:tavLst>
                                    </p:anim>
                                  </p:childTnLst>
                                </p:cTn>
                              </p:par>
                            </p:childTnLst>
                          </p:cTn>
                        </p:par>
                      </p:childTnLst>
                    </p:cTn>
                  </p:par>
                  <p:par>
                    <p:cTn id="162" fill="hold">
                      <p:stCondLst>
                        <p:cond delay="indefinite"/>
                      </p:stCondLst>
                      <p:childTnLst>
                        <p:par>
                          <p:cTn id="163" fill="hold">
                            <p:stCondLst>
                              <p:cond delay="0"/>
                            </p:stCondLst>
                            <p:childTnLst>
                              <p:par>
                                <p:cTn id="164" presetID="23" presetClass="entr" presetSubtype="16" fill="hold" nodeType="clickEffect">
                                  <p:stCondLst>
                                    <p:cond delay="0"/>
                                  </p:stCondLst>
                                  <p:childTnLst>
                                    <p:set>
                                      <p:cBhvr>
                                        <p:cTn id="165" dur="1" fill="hold">
                                          <p:stCondLst>
                                            <p:cond delay="0"/>
                                          </p:stCondLst>
                                        </p:cTn>
                                        <p:tgtEl>
                                          <p:spTgt spid="361"/>
                                        </p:tgtEl>
                                        <p:attrNameLst>
                                          <p:attrName>style.visibility</p:attrName>
                                        </p:attrNameLst>
                                      </p:cBhvr>
                                      <p:to>
                                        <p:strVal val="visible"/>
                                      </p:to>
                                    </p:set>
                                    <p:anim calcmode="lin" valueType="num">
                                      <p:cBhvr additive="base">
                                        <p:cTn id="166" dur="500"/>
                                        <p:tgtEl>
                                          <p:spTgt spid="361"/>
                                        </p:tgtEl>
                                        <p:attrNameLst>
                                          <p:attrName>ppt_w</p:attrName>
                                        </p:attrNameLst>
                                      </p:cBhvr>
                                      <p:tavLst>
                                        <p:tav tm="0">
                                          <p:val>
                                            <p:strVal val="0"/>
                                          </p:val>
                                        </p:tav>
                                        <p:tav tm="100000">
                                          <p:val>
                                            <p:strVal val="#ppt_w"/>
                                          </p:val>
                                        </p:tav>
                                      </p:tavLst>
                                    </p:anim>
                                    <p:anim calcmode="lin" valueType="num">
                                      <p:cBhvr additive="base">
                                        <p:cTn id="167" dur="500"/>
                                        <p:tgtEl>
                                          <p:spTgt spid="361"/>
                                        </p:tgtEl>
                                        <p:attrNameLst>
                                          <p:attrName>ppt_h</p:attrName>
                                        </p:attrNameLst>
                                      </p:cBhvr>
                                      <p:tavLst>
                                        <p:tav tm="0">
                                          <p:val>
                                            <p:strVal val="0"/>
                                          </p:val>
                                        </p:tav>
                                        <p:tav tm="100000">
                                          <p:val>
                                            <p:strVal val="#ppt_h"/>
                                          </p:val>
                                        </p:tav>
                                      </p:tavLst>
                                    </p:anim>
                                  </p:childTnLst>
                                </p:cTn>
                              </p:par>
                            </p:childTnLst>
                          </p:cTn>
                        </p:par>
                      </p:childTnLst>
                    </p:cTn>
                  </p:par>
                  <p:par>
                    <p:cTn id="168" fill="hold">
                      <p:stCondLst>
                        <p:cond delay="indefinite"/>
                      </p:stCondLst>
                      <p:childTnLst>
                        <p:par>
                          <p:cTn id="169" fill="hold">
                            <p:stCondLst>
                              <p:cond delay="0"/>
                            </p:stCondLst>
                            <p:childTnLst>
                              <p:par>
                                <p:cTn id="170" presetID="23" presetClass="entr" presetSubtype="16" fill="hold" nodeType="clickEffect">
                                  <p:stCondLst>
                                    <p:cond delay="0"/>
                                  </p:stCondLst>
                                  <p:childTnLst>
                                    <p:set>
                                      <p:cBhvr>
                                        <p:cTn id="171" dur="1" fill="hold">
                                          <p:stCondLst>
                                            <p:cond delay="0"/>
                                          </p:stCondLst>
                                        </p:cTn>
                                        <p:tgtEl>
                                          <p:spTgt spid="362"/>
                                        </p:tgtEl>
                                        <p:attrNameLst>
                                          <p:attrName>style.visibility</p:attrName>
                                        </p:attrNameLst>
                                      </p:cBhvr>
                                      <p:to>
                                        <p:strVal val="visible"/>
                                      </p:to>
                                    </p:set>
                                    <p:anim calcmode="lin" valueType="num">
                                      <p:cBhvr additive="base">
                                        <p:cTn id="172" dur="500"/>
                                        <p:tgtEl>
                                          <p:spTgt spid="362"/>
                                        </p:tgtEl>
                                        <p:attrNameLst>
                                          <p:attrName>ppt_w</p:attrName>
                                        </p:attrNameLst>
                                      </p:cBhvr>
                                      <p:tavLst>
                                        <p:tav tm="0">
                                          <p:val>
                                            <p:strVal val="0"/>
                                          </p:val>
                                        </p:tav>
                                        <p:tav tm="100000">
                                          <p:val>
                                            <p:strVal val="#ppt_w"/>
                                          </p:val>
                                        </p:tav>
                                      </p:tavLst>
                                    </p:anim>
                                    <p:anim calcmode="lin" valueType="num">
                                      <p:cBhvr additive="base">
                                        <p:cTn id="173" dur="500"/>
                                        <p:tgtEl>
                                          <p:spTgt spid="362"/>
                                        </p:tgtEl>
                                        <p:attrNameLst>
                                          <p:attrName>ppt_h</p:attrName>
                                        </p:attrNameLst>
                                      </p:cBhvr>
                                      <p:tavLst>
                                        <p:tav tm="0">
                                          <p:val>
                                            <p:strVal val="0"/>
                                          </p:val>
                                        </p:tav>
                                        <p:tav tm="100000">
                                          <p:val>
                                            <p:strVal val="#ppt_h"/>
                                          </p:val>
                                        </p:tav>
                                      </p:tavLst>
                                    </p:anim>
                                  </p:childTnLst>
                                </p:cTn>
                              </p:par>
                            </p:childTnLst>
                          </p:cTn>
                        </p:par>
                      </p:childTnLst>
                    </p:cTn>
                  </p:par>
                  <p:par>
                    <p:cTn id="174" fill="hold">
                      <p:stCondLst>
                        <p:cond delay="indefinite"/>
                      </p:stCondLst>
                      <p:childTnLst>
                        <p:par>
                          <p:cTn id="175" fill="hold">
                            <p:stCondLst>
                              <p:cond delay="0"/>
                            </p:stCondLst>
                            <p:childTnLst>
                              <p:par>
                                <p:cTn id="176" presetID="23" presetClass="entr" presetSubtype="16" fill="hold" nodeType="clickEffect">
                                  <p:stCondLst>
                                    <p:cond delay="0"/>
                                  </p:stCondLst>
                                  <p:childTnLst>
                                    <p:set>
                                      <p:cBhvr>
                                        <p:cTn id="177" dur="1" fill="hold">
                                          <p:stCondLst>
                                            <p:cond delay="0"/>
                                          </p:stCondLst>
                                        </p:cTn>
                                        <p:tgtEl>
                                          <p:spTgt spid="346"/>
                                        </p:tgtEl>
                                        <p:attrNameLst>
                                          <p:attrName>style.visibility</p:attrName>
                                        </p:attrNameLst>
                                      </p:cBhvr>
                                      <p:to>
                                        <p:strVal val="visible"/>
                                      </p:to>
                                    </p:set>
                                    <p:anim calcmode="lin" valueType="num">
                                      <p:cBhvr additive="base">
                                        <p:cTn id="178" dur="500"/>
                                        <p:tgtEl>
                                          <p:spTgt spid="346"/>
                                        </p:tgtEl>
                                        <p:attrNameLst>
                                          <p:attrName>ppt_w</p:attrName>
                                        </p:attrNameLst>
                                      </p:cBhvr>
                                      <p:tavLst>
                                        <p:tav tm="0">
                                          <p:val>
                                            <p:strVal val="0"/>
                                          </p:val>
                                        </p:tav>
                                        <p:tav tm="100000">
                                          <p:val>
                                            <p:strVal val="#ppt_w"/>
                                          </p:val>
                                        </p:tav>
                                      </p:tavLst>
                                    </p:anim>
                                    <p:anim calcmode="lin" valueType="num">
                                      <p:cBhvr additive="base">
                                        <p:cTn id="179" dur="500"/>
                                        <p:tgtEl>
                                          <p:spTgt spid="346"/>
                                        </p:tgtEl>
                                        <p:attrNameLst>
                                          <p:attrName>ppt_h</p:attrName>
                                        </p:attrNameLst>
                                      </p:cBhvr>
                                      <p:tavLst>
                                        <p:tav tm="0">
                                          <p:val>
                                            <p:strVal val="0"/>
                                          </p:val>
                                        </p:tav>
                                        <p:tav tm="100000">
                                          <p:val>
                                            <p:strVal val="#ppt_h"/>
                                          </p:val>
                                        </p:tav>
                                      </p:tavLst>
                                    </p:anim>
                                  </p:childTnLst>
                                </p:cTn>
                              </p:par>
                            </p:childTnLst>
                          </p:cTn>
                        </p:par>
                      </p:childTnLst>
                    </p:cTn>
                  </p:par>
                  <p:par>
                    <p:cTn id="180" fill="hold">
                      <p:stCondLst>
                        <p:cond delay="indefinite"/>
                      </p:stCondLst>
                      <p:childTnLst>
                        <p:par>
                          <p:cTn id="181" fill="hold">
                            <p:stCondLst>
                              <p:cond delay="0"/>
                            </p:stCondLst>
                            <p:childTnLst>
                              <p:par>
                                <p:cTn id="182" presetID="23" presetClass="entr" presetSubtype="16" fill="hold" nodeType="clickEffect">
                                  <p:stCondLst>
                                    <p:cond delay="0"/>
                                  </p:stCondLst>
                                  <p:childTnLst>
                                    <p:set>
                                      <p:cBhvr>
                                        <p:cTn id="183" dur="1" fill="hold">
                                          <p:stCondLst>
                                            <p:cond delay="0"/>
                                          </p:stCondLst>
                                        </p:cTn>
                                        <p:tgtEl>
                                          <p:spTgt spid="348"/>
                                        </p:tgtEl>
                                        <p:attrNameLst>
                                          <p:attrName>style.visibility</p:attrName>
                                        </p:attrNameLst>
                                      </p:cBhvr>
                                      <p:to>
                                        <p:strVal val="visible"/>
                                      </p:to>
                                    </p:set>
                                    <p:anim calcmode="lin" valueType="num">
                                      <p:cBhvr additive="base">
                                        <p:cTn id="184" dur="500"/>
                                        <p:tgtEl>
                                          <p:spTgt spid="348"/>
                                        </p:tgtEl>
                                        <p:attrNameLst>
                                          <p:attrName>ppt_w</p:attrName>
                                        </p:attrNameLst>
                                      </p:cBhvr>
                                      <p:tavLst>
                                        <p:tav tm="0">
                                          <p:val>
                                            <p:strVal val="0"/>
                                          </p:val>
                                        </p:tav>
                                        <p:tav tm="100000">
                                          <p:val>
                                            <p:strVal val="#ppt_w"/>
                                          </p:val>
                                        </p:tav>
                                      </p:tavLst>
                                    </p:anim>
                                    <p:anim calcmode="lin" valueType="num">
                                      <p:cBhvr additive="base">
                                        <p:cTn id="185" dur="500"/>
                                        <p:tgtEl>
                                          <p:spTgt spid="348"/>
                                        </p:tgtEl>
                                        <p:attrNameLst>
                                          <p:attrName>ppt_h</p:attrName>
                                        </p:attrNameLst>
                                      </p:cBhvr>
                                      <p:tavLst>
                                        <p:tav tm="0">
                                          <p:val>
                                            <p:strVal val="0"/>
                                          </p:val>
                                        </p:tav>
                                        <p:tav tm="100000">
                                          <p:val>
                                            <p:strVal val="#ppt_h"/>
                                          </p:val>
                                        </p:tav>
                                      </p:tavLst>
                                    </p:anim>
                                  </p:childTnLst>
                                </p:cTn>
                              </p:par>
                            </p:childTnLst>
                          </p:cTn>
                        </p:par>
                      </p:childTnLst>
                    </p:cTn>
                  </p:par>
                  <p:par>
                    <p:cTn id="186" fill="hold">
                      <p:stCondLst>
                        <p:cond delay="indefinite"/>
                      </p:stCondLst>
                      <p:childTnLst>
                        <p:par>
                          <p:cTn id="187" fill="hold">
                            <p:stCondLst>
                              <p:cond delay="0"/>
                            </p:stCondLst>
                            <p:childTnLst>
                              <p:par>
                                <p:cTn id="188" presetID="23" presetClass="entr" presetSubtype="16" fill="hold" nodeType="clickEffect">
                                  <p:stCondLst>
                                    <p:cond delay="0"/>
                                  </p:stCondLst>
                                  <p:childTnLst>
                                    <p:set>
                                      <p:cBhvr>
                                        <p:cTn id="189" dur="1" fill="hold">
                                          <p:stCondLst>
                                            <p:cond delay="0"/>
                                          </p:stCondLst>
                                        </p:cTn>
                                        <p:tgtEl>
                                          <p:spTgt spid="347"/>
                                        </p:tgtEl>
                                        <p:attrNameLst>
                                          <p:attrName>style.visibility</p:attrName>
                                        </p:attrNameLst>
                                      </p:cBhvr>
                                      <p:to>
                                        <p:strVal val="visible"/>
                                      </p:to>
                                    </p:set>
                                    <p:anim calcmode="lin" valueType="num">
                                      <p:cBhvr additive="base">
                                        <p:cTn id="190" dur="500"/>
                                        <p:tgtEl>
                                          <p:spTgt spid="347"/>
                                        </p:tgtEl>
                                        <p:attrNameLst>
                                          <p:attrName>ppt_w</p:attrName>
                                        </p:attrNameLst>
                                      </p:cBhvr>
                                      <p:tavLst>
                                        <p:tav tm="0">
                                          <p:val>
                                            <p:strVal val="0"/>
                                          </p:val>
                                        </p:tav>
                                        <p:tav tm="100000">
                                          <p:val>
                                            <p:strVal val="#ppt_w"/>
                                          </p:val>
                                        </p:tav>
                                      </p:tavLst>
                                    </p:anim>
                                    <p:anim calcmode="lin" valueType="num">
                                      <p:cBhvr additive="base">
                                        <p:cTn id="191" dur="500"/>
                                        <p:tgtEl>
                                          <p:spTgt spid="347"/>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66"/>
        <p:cNvGrpSpPr/>
        <p:nvPr/>
      </p:nvGrpSpPr>
      <p:grpSpPr>
        <a:xfrm>
          <a:off x="0" y="0"/>
          <a:ext cx="0" cy="0"/>
          <a:chOff x="0" y="0"/>
          <a:chExt cx="0" cy="0"/>
        </a:xfrm>
      </p:grpSpPr>
      <p:sp>
        <p:nvSpPr>
          <p:cNvPr id="367" name="Google Shape;367;p33"/>
          <p:cNvSpPr txBox="1"/>
          <p:nvPr/>
        </p:nvSpPr>
        <p:spPr>
          <a:xfrm>
            <a:off x="2590800" y="304800"/>
            <a:ext cx="1906587" cy="70167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4000"/>
              <a:buFont typeface="Times New Roman"/>
              <a:buNone/>
            </a:pPr>
            <a:r>
              <a:rPr lang="en-US" sz="4000" b="1" i="0" u="none">
                <a:solidFill>
                  <a:schemeClr val="dk1"/>
                </a:solidFill>
                <a:latin typeface="Times New Roman"/>
                <a:ea typeface="Times New Roman"/>
                <a:cs typeface="Times New Roman"/>
                <a:sym typeface="Times New Roman"/>
              </a:rPr>
              <a:t>Express</a:t>
            </a:r>
            <a:endParaRPr/>
          </a:p>
        </p:txBody>
      </p:sp>
      <p:sp>
        <p:nvSpPr>
          <p:cNvPr id="368" name="Google Shape;368;p33"/>
          <p:cNvSpPr txBox="1"/>
          <p:nvPr/>
        </p:nvSpPr>
        <p:spPr>
          <a:xfrm>
            <a:off x="5334000" y="304800"/>
            <a:ext cx="2965450" cy="70167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4000"/>
              <a:buFont typeface="Times New Roman"/>
              <a:buNone/>
            </a:pPr>
            <a:r>
              <a:rPr lang="en-US" sz="4000" b="1" i="0" u="none">
                <a:solidFill>
                  <a:schemeClr val="dk1"/>
                </a:solidFill>
                <a:latin typeface="Times New Roman"/>
                <a:ea typeface="Times New Roman"/>
                <a:cs typeface="Times New Roman"/>
                <a:sym typeface="Times New Roman"/>
              </a:rPr>
              <a:t>as a decimal.</a:t>
            </a:r>
            <a:endParaRPr/>
          </a:p>
        </p:txBody>
      </p:sp>
      <p:cxnSp>
        <p:nvCxnSpPr>
          <p:cNvPr id="369" name="Google Shape;369;p33"/>
          <p:cNvCxnSpPr/>
          <p:nvPr/>
        </p:nvCxnSpPr>
        <p:spPr>
          <a:xfrm>
            <a:off x="2743200" y="2667000"/>
            <a:ext cx="2895600" cy="0"/>
          </a:xfrm>
          <a:prstGeom prst="straightConnector1">
            <a:avLst/>
          </a:prstGeom>
          <a:noFill/>
          <a:ln w="38100" cap="flat" cmpd="sng">
            <a:solidFill>
              <a:schemeClr val="dk1"/>
            </a:solidFill>
            <a:prstDash val="solid"/>
            <a:miter lim="800000"/>
            <a:headEnd type="none" w="med" len="med"/>
            <a:tailEnd type="none" w="med" len="med"/>
          </a:ln>
        </p:spPr>
      </p:cxnSp>
      <p:sp>
        <p:nvSpPr>
          <p:cNvPr id="370" name="Google Shape;370;p33"/>
          <p:cNvSpPr/>
          <p:nvPr/>
        </p:nvSpPr>
        <p:spPr>
          <a:xfrm flipH="1">
            <a:off x="3505200" y="2362200"/>
            <a:ext cx="74612" cy="80962"/>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Times New Roman"/>
              </a:rPr>
              <a:t>. </a:t>
            </a:r>
          </a:p>
        </p:txBody>
      </p:sp>
      <p:sp>
        <p:nvSpPr>
          <p:cNvPr id="371" name="Google Shape;371;p33"/>
          <p:cNvSpPr/>
          <p:nvPr/>
        </p:nvSpPr>
        <p:spPr>
          <a:xfrm>
            <a:off x="3048000" y="2057400"/>
            <a:ext cx="381000" cy="4572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Comic Sans MS"/>
              </a:rPr>
              <a:t>0 </a:t>
            </a:r>
          </a:p>
        </p:txBody>
      </p:sp>
      <p:sp>
        <p:nvSpPr>
          <p:cNvPr id="372" name="Google Shape;372;p33"/>
          <p:cNvSpPr/>
          <p:nvPr/>
        </p:nvSpPr>
        <p:spPr>
          <a:xfrm>
            <a:off x="3733800" y="2057400"/>
            <a:ext cx="304800" cy="4572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Comic Sans MS"/>
              </a:rPr>
              <a:t>7 </a:t>
            </a:r>
          </a:p>
        </p:txBody>
      </p:sp>
      <p:sp>
        <p:nvSpPr>
          <p:cNvPr id="373" name="Google Shape;373;p33"/>
          <p:cNvSpPr/>
          <p:nvPr/>
        </p:nvSpPr>
        <p:spPr>
          <a:xfrm>
            <a:off x="2743200" y="3352800"/>
            <a:ext cx="1371600" cy="3048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Comic Sans MS"/>
              </a:rPr>
              <a:t>-28 </a:t>
            </a:r>
          </a:p>
        </p:txBody>
      </p:sp>
      <p:sp>
        <p:nvSpPr>
          <p:cNvPr id="374" name="Google Shape;374;p33"/>
          <p:cNvSpPr/>
          <p:nvPr/>
        </p:nvSpPr>
        <p:spPr>
          <a:xfrm>
            <a:off x="2590800" y="2667000"/>
            <a:ext cx="431800" cy="825500"/>
          </a:xfrm>
          <a:custGeom>
            <a:avLst/>
            <a:gdLst/>
            <a:ahLst/>
            <a:cxnLst/>
            <a:rect l="l" t="t" r="r" b="b"/>
            <a:pathLst>
              <a:path w="272" h="520" extrusionOk="0">
                <a:moveTo>
                  <a:pt x="96" y="0"/>
                </a:moveTo>
                <a:cubicBezTo>
                  <a:pt x="156" y="28"/>
                  <a:pt x="216" y="56"/>
                  <a:pt x="240" y="96"/>
                </a:cubicBezTo>
                <a:cubicBezTo>
                  <a:pt x="264" y="136"/>
                  <a:pt x="272" y="176"/>
                  <a:pt x="240" y="240"/>
                </a:cubicBezTo>
                <a:cubicBezTo>
                  <a:pt x="208" y="304"/>
                  <a:pt x="88" y="440"/>
                  <a:pt x="48" y="480"/>
                </a:cubicBezTo>
                <a:cubicBezTo>
                  <a:pt x="8" y="520"/>
                  <a:pt x="4" y="500"/>
                  <a:pt x="0" y="480"/>
                </a:cubicBezTo>
              </a:path>
            </a:pathLst>
          </a:custGeom>
          <a:noFill/>
          <a:ln w="3810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375" name="Google Shape;375;p33"/>
          <p:cNvSpPr/>
          <p:nvPr/>
        </p:nvSpPr>
        <p:spPr>
          <a:xfrm>
            <a:off x="2362200" y="2819400"/>
            <a:ext cx="381000" cy="3810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Comic Sans MS"/>
              </a:rPr>
              <a:t>4 </a:t>
            </a:r>
          </a:p>
        </p:txBody>
      </p:sp>
      <p:sp>
        <p:nvSpPr>
          <p:cNvPr id="376" name="Google Shape;376;p33"/>
          <p:cNvSpPr/>
          <p:nvPr/>
        </p:nvSpPr>
        <p:spPr>
          <a:xfrm>
            <a:off x="3124200" y="2819400"/>
            <a:ext cx="304800" cy="3810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Comic Sans MS"/>
              </a:rPr>
              <a:t>3 </a:t>
            </a:r>
          </a:p>
        </p:txBody>
      </p:sp>
      <p:sp>
        <p:nvSpPr>
          <p:cNvPr id="377" name="Google Shape;377;p33"/>
          <p:cNvSpPr/>
          <p:nvPr/>
        </p:nvSpPr>
        <p:spPr>
          <a:xfrm>
            <a:off x="3505200" y="2819400"/>
            <a:ext cx="1143000" cy="3810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Comic Sans MS"/>
              </a:rPr>
              <a:t>.00 </a:t>
            </a:r>
          </a:p>
        </p:txBody>
      </p:sp>
      <p:cxnSp>
        <p:nvCxnSpPr>
          <p:cNvPr id="378" name="Google Shape;378;p33"/>
          <p:cNvCxnSpPr/>
          <p:nvPr/>
        </p:nvCxnSpPr>
        <p:spPr>
          <a:xfrm>
            <a:off x="2971800" y="3733800"/>
            <a:ext cx="1752600" cy="0"/>
          </a:xfrm>
          <a:prstGeom prst="straightConnector1">
            <a:avLst/>
          </a:prstGeom>
          <a:noFill/>
          <a:ln w="28575" cap="flat" cmpd="sng">
            <a:solidFill>
              <a:schemeClr val="dk1"/>
            </a:solidFill>
            <a:prstDash val="solid"/>
            <a:miter lim="800000"/>
            <a:headEnd type="none" w="med" len="med"/>
            <a:tailEnd type="none" w="med" len="med"/>
          </a:ln>
        </p:spPr>
      </p:cxnSp>
      <p:sp>
        <p:nvSpPr>
          <p:cNvPr id="379" name="Google Shape;379;p33"/>
          <p:cNvSpPr/>
          <p:nvPr/>
        </p:nvSpPr>
        <p:spPr>
          <a:xfrm>
            <a:off x="3733800" y="3810000"/>
            <a:ext cx="381000" cy="3810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Comic Sans MS"/>
              </a:rPr>
              <a:t>2 </a:t>
            </a:r>
          </a:p>
        </p:txBody>
      </p:sp>
      <p:cxnSp>
        <p:nvCxnSpPr>
          <p:cNvPr id="380" name="Google Shape;380;p33"/>
          <p:cNvCxnSpPr/>
          <p:nvPr/>
        </p:nvCxnSpPr>
        <p:spPr>
          <a:xfrm>
            <a:off x="4419600" y="3124200"/>
            <a:ext cx="0" cy="609600"/>
          </a:xfrm>
          <a:prstGeom prst="straightConnector1">
            <a:avLst/>
          </a:prstGeom>
          <a:noFill/>
          <a:ln w="31750" cap="rnd" cmpd="sng">
            <a:solidFill>
              <a:schemeClr val="dk1"/>
            </a:solidFill>
            <a:prstDash val="solid"/>
            <a:miter lim="800000"/>
            <a:headEnd type="none" w="med" len="med"/>
            <a:tailEnd type="triangle" w="med" len="med"/>
          </a:ln>
        </p:spPr>
      </p:cxnSp>
      <p:sp>
        <p:nvSpPr>
          <p:cNvPr id="381" name="Google Shape;381;p33"/>
          <p:cNvSpPr/>
          <p:nvPr/>
        </p:nvSpPr>
        <p:spPr>
          <a:xfrm>
            <a:off x="4267200" y="3810000"/>
            <a:ext cx="381000" cy="3810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Comic Sans MS"/>
              </a:rPr>
              <a:t>0 </a:t>
            </a:r>
          </a:p>
        </p:txBody>
      </p:sp>
      <p:sp>
        <p:nvSpPr>
          <p:cNvPr id="382" name="Google Shape;382;p33"/>
          <p:cNvSpPr/>
          <p:nvPr/>
        </p:nvSpPr>
        <p:spPr>
          <a:xfrm>
            <a:off x="4191000" y="2057400"/>
            <a:ext cx="381000" cy="4572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Comic Sans MS"/>
              </a:rPr>
              <a:t>5 </a:t>
            </a:r>
          </a:p>
        </p:txBody>
      </p:sp>
      <p:sp>
        <p:nvSpPr>
          <p:cNvPr id="383" name="Google Shape;383;p33"/>
          <p:cNvSpPr/>
          <p:nvPr/>
        </p:nvSpPr>
        <p:spPr>
          <a:xfrm>
            <a:off x="3429000" y="4343400"/>
            <a:ext cx="1219200" cy="3810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Comic Sans MS"/>
              </a:rPr>
              <a:t>-20 </a:t>
            </a:r>
          </a:p>
        </p:txBody>
      </p:sp>
      <p:cxnSp>
        <p:nvCxnSpPr>
          <p:cNvPr id="384" name="Google Shape;384;p33"/>
          <p:cNvCxnSpPr/>
          <p:nvPr/>
        </p:nvCxnSpPr>
        <p:spPr>
          <a:xfrm>
            <a:off x="3657600" y="4800600"/>
            <a:ext cx="1447800" cy="0"/>
          </a:xfrm>
          <a:prstGeom prst="straightConnector1">
            <a:avLst/>
          </a:prstGeom>
          <a:noFill/>
          <a:ln w="28575" cap="flat" cmpd="sng">
            <a:solidFill>
              <a:schemeClr val="dk1"/>
            </a:solidFill>
            <a:prstDash val="solid"/>
            <a:miter lim="800000"/>
            <a:headEnd type="none" w="med" len="med"/>
            <a:tailEnd type="none" w="med" len="med"/>
          </a:ln>
        </p:spPr>
      </p:cxnSp>
      <p:sp>
        <p:nvSpPr>
          <p:cNvPr id="385" name="Google Shape;385;p33"/>
          <p:cNvSpPr/>
          <p:nvPr/>
        </p:nvSpPr>
        <p:spPr>
          <a:xfrm>
            <a:off x="4191000" y="4953000"/>
            <a:ext cx="457200" cy="3810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Comic Sans MS"/>
              </a:rPr>
              <a:t>0 </a:t>
            </a:r>
          </a:p>
        </p:txBody>
      </p:sp>
      <p:sp>
        <p:nvSpPr>
          <p:cNvPr id="386" name="Google Shape;386;p33"/>
          <p:cNvSpPr/>
          <p:nvPr/>
        </p:nvSpPr>
        <p:spPr>
          <a:xfrm>
            <a:off x="2743200" y="1828800"/>
            <a:ext cx="2819400" cy="914400"/>
          </a:xfrm>
          <a:prstGeom prst="ellipse">
            <a:avLst/>
          </a:prstGeom>
          <a:noFill/>
          <a:ln w="25400" cap="flat" cmpd="sng">
            <a:solidFill>
              <a:srgbClr val="00008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387" name="Google Shape;387;p33"/>
          <p:cNvSpPr/>
          <p:nvPr/>
        </p:nvSpPr>
        <p:spPr>
          <a:xfrm>
            <a:off x="457200" y="533400"/>
            <a:ext cx="1981200" cy="304800"/>
          </a:xfrm>
          <a:prstGeom prst="rect">
            <a:avLst/>
          </a:prstGeom>
        </p:spPr>
        <p:txBody>
          <a:bodyPr>
            <a:prstTxWarp prst="textPlain">
              <a:avLst/>
            </a:prstTxWarp>
          </a:bodyPr>
          <a:lstStyle/>
          <a:p>
            <a:pPr lvl="0" algn="l"/>
            <a:r>
              <a:rPr b="0" i="0">
                <a:ln w="12700" cap="flat" cmpd="sng">
                  <a:solidFill>
                    <a:schemeClr val="dk1"/>
                  </a:solidFill>
                  <a:prstDash val="solid"/>
                  <a:miter lim="800000"/>
                  <a:headEnd type="none" w="sm" len="sm"/>
                  <a:tailEnd type="none" w="sm" len="sm"/>
                </a:ln>
                <a:solidFill>
                  <a:srgbClr val="993300"/>
                </a:solidFill>
                <a:latin typeface="Georgia"/>
              </a:rPr>
              <a:t>You try: </a:t>
            </a:r>
          </a:p>
        </p:txBody>
      </p:sp>
      <p:pic>
        <p:nvPicPr>
          <p:cNvPr id="388" name="Google Shape;388;p33"/>
          <p:cNvPicPr preferRelativeResize="0"/>
          <p:nvPr/>
        </p:nvPicPr>
        <p:blipFill rotWithShape="1">
          <a:blip r:embed="rId3">
            <a:alphaModFix/>
          </a:blip>
          <a:srcRect/>
          <a:stretch/>
        </p:blipFill>
        <p:spPr>
          <a:xfrm>
            <a:off x="4724400" y="304800"/>
            <a:ext cx="422275" cy="9144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69"/>
                                        </p:tgtEl>
                                        <p:attrNameLst>
                                          <p:attrName>style.visibility</p:attrName>
                                        </p:attrNameLst>
                                      </p:cBhvr>
                                      <p:to>
                                        <p:strVal val="visible"/>
                                      </p:to>
                                    </p:set>
                                    <p:anim calcmode="lin" valueType="num">
                                      <p:cBhvr additive="base">
                                        <p:cTn id="7" dur="500"/>
                                        <p:tgtEl>
                                          <p:spTgt spid="369"/>
                                        </p:tgtEl>
                                        <p:attrNameLst>
                                          <p:attrName>ppt_w</p:attrName>
                                        </p:attrNameLst>
                                      </p:cBhvr>
                                      <p:tavLst>
                                        <p:tav tm="0">
                                          <p:val>
                                            <p:strVal val="0"/>
                                          </p:val>
                                        </p:tav>
                                        <p:tav tm="100000">
                                          <p:val>
                                            <p:strVal val="#ppt_w"/>
                                          </p:val>
                                        </p:tav>
                                      </p:tavLst>
                                    </p:anim>
                                    <p:anim calcmode="lin" valueType="num">
                                      <p:cBhvr additive="base">
                                        <p:cTn id="8" dur="500"/>
                                        <p:tgtEl>
                                          <p:spTgt spid="369"/>
                                        </p:tgtEl>
                                        <p:attrNameLst>
                                          <p:attrName>ppt_h</p:attrName>
                                        </p:attrNameLst>
                                      </p:cBhvr>
                                      <p:tavLst>
                                        <p:tav tm="0">
                                          <p:val>
                                            <p:strVal val="0"/>
                                          </p:val>
                                        </p:tav>
                                        <p:tav tm="100000">
                                          <p:val>
                                            <p:strVal val="#ppt_h"/>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374"/>
                                        </p:tgtEl>
                                        <p:attrNameLst>
                                          <p:attrName>style.visibility</p:attrName>
                                        </p:attrNameLst>
                                      </p:cBhvr>
                                      <p:to>
                                        <p:strVal val="visible"/>
                                      </p:to>
                                    </p:set>
                                    <p:anim calcmode="lin" valueType="num">
                                      <p:cBhvr additive="base">
                                        <p:cTn id="12" dur="500"/>
                                        <p:tgtEl>
                                          <p:spTgt spid="374"/>
                                        </p:tgtEl>
                                        <p:attrNameLst>
                                          <p:attrName>ppt_w</p:attrName>
                                        </p:attrNameLst>
                                      </p:cBhvr>
                                      <p:tavLst>
                                        <p:tav tm="0">
                                          <p:val>
                                            <p:strVal val="0"/>
                                          </p:val>
                                        </p:tav>
                                        <p:tav tm="100000">
                                          <p:val>
                                            <p:strVal val="#ppt_w"/>
                                          </p:val>
                                        </p:tav>
                                      </p:tavLst>
                                    </p:anim>
                                    <p:anim calcmode="lin" valueType="num">
                                      <p:cBhvr additive="base">
                                        <p:cTn id="13" dur="500"/>
                                        <p:tgtEl>
                                          <p:spTgt spid="374"/>
                                        </p:tgtEl>
                                        <p:attrNameLst>
                                          <p:attrName>ppt_h</p:attrName>
                                        </p:attrNameLst>
                                      </p:cBhvr>
                                      <p:tavLst>
                                        <p:tav tm="0">
                                          <p:val>
                                            <p:str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nodeType="clickEffect">
                                  <p:stCondLst>
                                    <p:cond delay="0"/>
                                  </p:stCondLst>
                                  <p:childTnLst>
                                    <p:set>
                                      <p:cBhvr>
                                        <p:cTn id="17" dur="1" fill="hold">
                                          <p:stCondLst>
                                            <p:cond delay="0"/>
                                          </p:stCondLst>
                                        </p:cTn>
                                        <p:tgtEl>
                                          <p:spTgt spid="376"/>
                                        </p:tgtEl>
                                        <p:attrNameLst>
                                          <p:attrName>style.visibility</p:attrName>
                                        </p:attrNameLst>
                                      </p:cBhvr>
                                      <p:to>
                                        <p:strVal val="visible"/>
                                      </p:to>
                                    </p:set>
                                    <p:anim calcmode="lin" valueType="num">
                                      <p:cBhvr additive="base">
                                        <p:cTn id="18" dur="500"/>
                                        <p:tgtEl>
                                          <p:spTgt spid="376"/>
                                        </p:tgtEl>
                                        <p:attrNameLst>
                                          <p:attrName>ppt_w</p:attrName>
                                        </p:attrNameLst>
                                      </p:cBhvr>
                                      <p:tavLst>
                                        <p:tav tm="0">
                                          <p:val>
                                            <p:strVal val="0"/>
                                          </p:val>
                                        </p:tav>
                                        <p:tav tm="100000">
                                          <p:val>
                                            <p:strVal val="#ppt_w"/>
                                          </p:val>
                                        </p:tav>
                                      </p:tavLst>
                                    </p:anim>
                                    <p:anim calcmode="lin" valueType="num">
                                      <p:cBhvr additive="base">
                                        <p:cTn id="19" dur="500"/>
                                        <p:tgtEl>
                                          <p:spTgt spid="376"/>
                                        </p:tgtEl>
                                        <p:attrNameLst>
                                          <p:attrName>ppt_h</p:attrName>
                                        </p:attrNameLst>
                                      </p:cBhvr>
                                      <p:tavLst>
                                        <p:tav tm="0">
                                          <p:val>
                                            <p:strVal val="0"/>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3" presetClass="entr" presetSubtype="16" fill="hold" nodeType="clickEffect">
                                  <p:stCondLst>
                                    <p:cond delay="0"/>
                                  </p:stCondLst>
                                  <p:childTnLst>
                                    <p:set>
                                      <p:cBhvr>
                                        <p:cTn id="23" dur="1" fill="hold">
                                          <p:stCondLst>
                                            <p:cond delay="0"/>
                                          </p:stCondLst>
                                        </p:cTn>
                                        <p:tgtEl>
                                          <p:spTgt spid="375"/>
                                        </p:tgtEl>
                                        <p:attrNameLst>
                                          <p:attrName>style.visibility</p:attrName>
                                        </p:attrNameLst>
                                      </p:cBhvr>
                                      <p:to>
                                        <p:strVal val="visible"/>
                                      </p:to>
                                    </p:set>
                                    <p:anim calcmode="lin" valueType="num">
                                      <p:cBhvr additive="base">
                                        <p:cTn id="24" dur="500"/>
                                        <p:tgtEl>
                                          <p:spTgt spid="375"/>
                                        </p:tgtEl>
                                        <p:attrNameLst>
                                          <p:attrName>ppt_w</p:attrName>
                                        </p:attrNameLst>
                                      </p:cBhvr>
                                      <p:tavLst>
                                        <p:tav tm="0">
                                          <p:val>
                                            <p:strVal val="0"/>
                                          </p:val>
                                        </p:tav>
                                        <p:tav tm="100000">
                                          <p:val>
                                            <p:strVal val="#ppt_w"/>
                                          </p:val>
                                        </p:tav>
                                      </p:tavLst>
                                    </p:anim>
                                    <p:anim calcmode="lin" valueType="num">
                                      <p:cBhvr additive="base">
                                        <p:cTn id="25" dur="500"/>
                                        <p:tgtEl>
                                          <p:spTgt spid="375"/>
                                        </p:tgtEl>
                                        <p:attrNameLst>
                                          <p:attrName>ppt_h</p:attrName>
                                        </p:attrNameLst>
                                      </p:cBhvr>
                                      <p:tavLst>
                                        <p:tav tm="0">
                                          <p:val>
                                            <p:strVal val="0"/>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23" presetClass="entr" presetSubtype="16" fill="hold" nodeType="clickEffect">
                                  <p:stCondLst>
                                    <p:cond delay="0"/>
                                  </p:stCondLst>
                                  <p:childTnLst>
                                    <p:set>
                                      <p:cBhvr>
                                        <p:cTn id="29" dur="1" fill="hold">
                                          <p:stCondLst>
                                            <p:cond delay="0"/>
                                          </p:stCondLst>
                                        </p:cTn>
                                        <p:tgtEl>
                                          <p:spTgt spid="377"/>
                                        </p:tgtEl>
                                        <p:attrNameLst>
                                          <p:attrName>style.visibility</p:attrName>
                                        </p:attrNameLst>
                                      </p:cBhvr>
                                      <p:to>
                                        <p:strVal val="visible"/>
                                      </p:to>
                                    </p:set>
                                    <p:anim calcmode="lin" valueType="num">
                                      <p:cBhvr additive="base">
                                        <p:cTn id="30" dur="500"/>
                                        <p:tgtEl>
                                          <p:spTgt spid="377"/>
                                        </p:tgtEl>
                                        <p:attrNameLst>
                                          <p:attrName>ppt_w</p:attrName>
                                        </p:attrNameLst>
                                      </p:cBhvr>
                                      <p:tavLst>
                                        <p:tav tm="0">
                                          <p:val>
                                            <p:strVal val="0"/>
                                          </p:val>
                                        </p:tav>
                                        <p:tav tm="100000">
                                          <p:val>
                                            <p:strVal val="#ppt_w"/>
                                          </p:val>
                                        </p:tav>
                                      </p:tavLst>
                                    </p:anim>
                                    <p:anim calcmode="lin" valueType="num">
                                      <p:cBhvr additive="base">
                                        <p:cTn id="31" dur="500"/>
                                        <p:tgtEl>
                                          <p:spTgt spid="377"/>
                                        </p:tgtEl>
                                        <p:attrNameLst>
                                          <p:attrName>ppt_h</p:attrName>
                                        </p:attrNameLst>
                                      </p:cBhvr>
                                      <p:tavLst>
                                        <p:tav tm="0">
                                          <p:val>
                                            <p:strVal val="0"/>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23" presetClass="entr" presetSubtype="16" fill="hold" nodeType="clickEffect">
                                  <p:stCondLst>
                                    <p:cond delay="0"/>
                                  </p:stCondLst>
                                  <p:childTnLst>
                                    <p:set>
                                      <p:cBhvr>
                                        <p:cTn id="35" dur="1" fill="hold">
                                          <p:stCondLst>
                                            <p:cond delay="0"/>
                                          </p:stCondLst>
                                        </p:cTn>
                                        <p:tgtEl>
                                          <p:spTgt spid="370"/>
                                        </p:tgtEl>
                                        <p:attrNameLst>
                                          <p:attrName>style.visibility</p:attrName>
                                        </p:attrNameLst>
                                      </p:cBhvr>
                                      <p:to>
                                        <p:strVal val="visible"/>
                                      </p:to>
                                    </p:set>
                                    <p:anim calcmode="lin" valueType="num">
                                      <p:cBhvr additive="base">
                                        <p:cTn id="36" dur="500"/>
                                        <p:tgtEl>
                                          <p:spTgt spid="370"/>
                                        </p:tgtEl>
                                        <p:attrNameLst>
                                          <p:attrName>ppt_w</p:attrName>
                                        </p:attrNameLst>
                                      </p:cBhvr>
                                      <p:tavLst>
                                        <p:tav tm="0">
                                          <p:val>
                                            <p:strVal val="0"/>
                                          </p:val>
                                        </p:tav>
                                        <p:tav tm="100000">
                                          <p:val>
                                            <p:strVal val="#ppt_w"/>
                                          </p:val>
                                        </p:tav>
                                      </p:tavLst>
                                    </p:anim>
                                    <p:anim calcmode="lin" valueType="num">
                                      <p:cBhvr additive="base">
                                        <p:cTn id="37" dur="500"/>
                                        <p:tgtEl>
                                          <p:spTgt spid="370"/>
                                        </p:tgtEl>
                                        <p:attrNameLst>
                                          <p:attrName>ppt_h</p:attrName>
                                        </p:attrNameLst>
                                      </p:cBhvr>
                                      <p:tavLst>
                                        <p:tav tm="0">
                                          <p:val>
                                            <p:strVal val="0"/>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23" presetClass="entr" presetSubtype="16" fill="hold" nodeType="clickEffect">
                                  <p:stCondLst>
                                    <p:cond delay="0"/>
                                  </p:stCondLst>
                                  <p:childTnLst>
                                    <p:set>
                                      <p:cBhvr>
                                        <p:cTn id="41" dur="1" fill="hold">
                                          <p:stCondLst>
                                            <p:cond delay="0"/>
                                          </p:stCondLst>
                                        </p:cTn>
                                        <p:tgtEl>
                                          <p:spTgt spid="371"/>
                                        </p:tgtEl>
                                        <p:attrNameLst>
                                          <p:attrName>style.visibility</p:attrName>
                                        </p:attrNameLst>
                                      </p:cBhvr>
                                      <p:to>
                                        <p:strVal val="visible"/>
                                      </p:to>
                                    </p:set>
                                    <p:anim calcmode="lin" valueType="num">
                                      <p:cBhvr additive="base">
                                        <p:cTn id="42" dur="500"/>
                                        <p:tgtEl>
                                          <p:spTgt spid="371"/>
                                        </p:tgtEl>
                                        <p:attrNameLst>
                                          <p:attrName>ppt_w</p:attrName>
                                        </p:attrNameLst>
                                      </p:cBhvr>
                                      <p:tavLst>
                                        <p:tav tm="0">
                                          <p:val>
                                            <p:strVal val="0"/>
                                          </p:val>
                                        </p:tav>
                                        <p:tav tm="100000">
                                          <p:val>
                                            <p:strVal val="#ppt_w"/>
                                          </p:val>
                                        </p:tav>
                                      </p:tavLst>
                                    </p:anim>
                                    <p:anim calcmode="lin" valueType="num">
                                      <p:cBhvr additive="base">
                                        <p:cTn id="43" dur="500"/>
                                        <p:tgtEl>
                                          <p:spTgt spid="371"/>
                                        </p:tgtEl>
                                        <p:attrNameLst>
                                          <p:attrName>ppt_h</p:attrName>
                                        </p:attrNameLst>
                                      </p:cBhvr>
                                      <p:tavLst>
                                        <p:tav tm="0">
                                          <p:val>
                                            <p:strVal val="0"/>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23" presetClass="entr" presetSubtype="16" fill="hold" nodeType="clickEffect">
                                  <p:stCondLst>
                                    <p:cond delay="0"/>
                                  </p:stCondLst>
                                  <p:childTnLst>
                                    <p:set>
                                      <p:cBhvr>
                                        <p:cTn id="47" dur="1" fill="hold">
                                          <p:stCondLst>
                                            <p:cond delay="0"/>
                                          </p:stCondLst>
                                        </p:cTn>
                                        <p:tgtEl>
                                          <p:spTgt spid="372"/>
                                        </p:tgtEl>
                                        <p:attrNameLst>
                                          <p:attrName>style.visibility</p:attrName>
                                        </p:attrNameLst>
                                      </p:cBhvr>
                                      <p:to>
                                        <p:strVal val="visible"/>
                                      </p:to>
                                    </p:set>
                                    <p:anim calcmode="lin" valueType="num">
                                      <p:cBhvr additive="base">
                                        <p:cTn id="48" dur="500"/>
                                        <p:tgtEl>
                                          <p:spTgt spid="372"/>
                                        </p:tgtEl>
                                        <p:attrNameLst>
                                          <p:attrName>ppt_w</p:attrName>
                                        </p:attrNameLst>
                                      </p:cBhvr>
                                      <p:tavLst>
                                        <p:tav tm="0">
                                          <p:val>
                                            <p:strVal val="0"/>
                                          </p:val>
                                        </p:tav>
                                        <p:tav tm="100000">
                                          <p:val>
                                            <p:strVal val="#ppt_w"/>
                                          </p:val>
                                        </p:tav>
                                      </p:tavLst>
                                    </p:anim>
                                    <p:anim calcmode="lin" valueType="num">
                                      <p:cBhvr additive="base">
                                        <p:cTn id="49" dur="500"/>
                                        <p:tgtEl>
                                          <p:spTgt spid="372"/>
                                        </p:tgtEl>
                                        <p:attrNameLst>
                                          <p:attrName>ppt_h</p:attrName>
                                        </p:attrNameLst>
                                      </p:cBhvr>
                                      <p:tavLst>
                                        <p:tav tm="0">
                                          <p:val>
                                            <p:strVal val="0"/>
                                          </p:val>
                                        </p:tav>
                                        <p:tav tm="100000">
                                          <p:val>
                                            <p:strVal val="#ppt_h"/>
                                          </p:val>
                                        </p:tav>
                                      </p:tavLst>
                                    </p:anim>
                                  </p:childTnLst>
                                </p:cTn>
                              </p:par>
                            </p:childTnLst>
                          </p:cTn>
                        </p:par>
                      </p:childTnLst>
                    </p:cTn>
                  </p:par>
                  <p:par>
                    <p:cTn id="50" fill="hold">
                      <p:stCondLst>
                        <p:cond delay="indefinite"/>
                      </p:stCondLst>
                      <p:childTnLst>
                        <p:par>
                          <p:cTn id="51" fill="hold">
                            <p:stCondLst>
                              <p:cond delay="0"/>
                            </p:stCondLst>
                            <p:childTnLst>
                              <p:par>
                                <p:cTn id="52" presetID="23" presetClass="entr" presetSubtype="16" fill="hold" nodeType="clickEffect">
                                  <p:stCondLst>
                                    <p:cond delay="0"/>
                                  </p:stCondLst>
                                  <p:childTnLst>
                                    <p:set>
                                      <p:cBhvr>
                                        <p:cTn id="53" dur="1" fill="hold">
                                          <p:stCondLst>
                                            <p:cond delay="0"/>
                                          </p:stCondLst>
                                        </p:cTn>
                                        <p:tgtEl>
                                          <p:spTgt spid="373"/>
                                        </p:tgtEl>
                                        <p:attrNameLst>
                                          <p:attrName>style.visibility</p:attrName>
                                        </p:attrNameLst>
                                      </p:cBhvr>
                                      <p:to>
                                        <p:strVal val="visible"/>
                                      </p:to>
                                    </p:set>
                                    <p:anim calcmode="lin" valueType="num">
                                      <p:cBhvr additive="base">
                                        <p:cTn id="54" dur="500"/>
                                        <p:tgtEl>
                                          <p:spTgt spid="373"/>
                                        </p:tgtEl>
                                        <p:attrNameLst>
                                          <p:attrName>ppt_w</p:attrName>
                                        </p:attrNameLst>
                                      </p:cBhvr>
                                      <p:tavLst>
                                        <p:tav tm="0">
                                          <p:val>
                                            <p:strVal val="0"/>
                                          </p:val>
                                        </p:tav>
                                        <p:tav tm="100000">
                                          <p:val>
                                            <p:strVal val="#ppt_w"/>
                                          </p:val>
                                        </p:tav>
                                      </p:tavLst>
                                    </p:anim>
                                    <p:anim calcmode="lin" valueType="num">
                                      <p:cBhvr additive="base">
                                        <p:cTn id="55" dur="500"/>
                                        <p:tgtEl>
                                          <p:spTgt spid="373"/>
                                        </p:tgtEl>
                                        <p:attrNameLst>
                                          <p:attrName>ppt_h</p:attrName>
                                        </p:attrNameLst>
                                      </p:cBhvr>
                                      <p:tavLst>
                                        <p:tav tm="0">
                                          <p:val>
                                            <p:strVal val="0"/>
                                          </p:val>
                                        </p:tav>
                                        <p:tav tm="100000">
                                          <p:val>
                                            <p:strVal val="#ppt_h"/>
                                          </p:val>
                                        </p:tav>
                                      </p:tavLst>
                                    </p:anim>
                                  </p:childTnLst>
                                </p:cTn>
                              </p:par>
                            </p:childTnLst>
                          </p:cTn>
                        </p:par>
                      </p:childTnLst>
                    </p:cTn>
                  </p:par>
                  <p:par>
                    <p:cTn id="56" fill="hold">
                      <p:stCondLst>
                        <p:cond delay="indefinite"/>
                      </p:stCondLst>
                      <p:childTnLst>
                        <p:par>
                          <p:cTn id="57" fill="hold">
                            <p:stCondLst>
                              <p:cond delay="0"/>
                            </p:stCondLst>
                            <p:childTnLst>
                              <p:par>
                                <p:cTn id="58" presetID="23" presetClass="entr" presetSubtype="16" fill="hold" nodeType="clickEffect">
                                  <p:stCondLst>
                                    <p:cond delay="0"/>
                                  </p:stCondLst>
                                  <p:childTnLst>
                                    <p:set>
                                      <p:cBhvr>
                                        <p:cTn id="59" dur="1" fill="hold">
                                          <p:stCondLst>
                                            <p:cond delay="0"/>
                                          </p:stCondLst>
                                        </p:cTn>
                                        <p:tgtEl>
                                          <p:spTgt spid="378"/>
                                        </p:tgtEl>
                                        <p:attrNameLst>
                                          <p:attrName>style.visibility</p:attrName>
                                        </p:attrNameLst>
                                      </p:cBhvr>
                                      <p:to>
                                        <p:strVal val="visible"/>
                                      </p:to>
                                    </p:set>
                                    <p:anim calcmode="lin" valueType="num">
                                      <p:cBhvr additive="base">
                                        <p:cTn id="60" dur="500"/>
                                        <p:tgtEl>
                                          <p:spTgt spid="378"/>
                                        </p:tgtEl>
                                        <p:attrNameLst>
                                          <p:attrName>ppt_w</p:attrName>
                                        </p:attrNameLst>
                                      </p:cBhvr>
                                      <p:tavLst>
                                        <p:tav tm="0">
                                          <p:val>
                                            <p:strVal val="0"/>
                                          </p:val>
                                        </p:tav>
                                        <p:tav tm="100000">
                                          <p:val>
                                            <p:strVal val="#ppt_w"/>
                                          </p:val>
                                        </p:tav>
                                      </p:tavLst>
                                    </p:anim>
                                    <p:anim calcmode="lin" valueType="num">
                                      <p:cBhvr additive="base">
                                        <p:cTn id="61" dur="500"/>
                                        <p:tgtEl>
                                          <p:spTgt spid="378"/>
                                        </p:tgtEl>
                                        <p:attrNameLst>
                                          <p:attrName>ppt_h</p:attrName>
                                        </p:attrNameLst>
                                      </p:cBhvr>
                                      <p:tavLst>
                                        <p:tav tm="0">
                                          <p:val>
                                            <p:strVal val="0"/>
                                          </p:val>
                                        </p:tav>
                                        <p:tav tm="100000">
                                          <p:val>
                                            <p:strVal val="#ppt_h"/>
                                          </p:val>
                                        </p:tav>
                                      </p:tavLst>
                                    </p:anim>
                                  </p:childTnLst>
                                </p:cTn>
                              </p:par>
                            </p:childTnLst>
                          </p:cTn>
                        </p:par>
                      </p:childTnLst>
                    </p:cTn>
                  </p:par>
                  <p:par>
                    <p:cTn id="62" fill="hold">
                      <p:stCondLst>
                        <p:cond delay="indefinite"/>
                      </p:stCondLst>
                      <p:childTnLst>
                        <p:par>
                          <p:cTn id="63" fill="hold">
                            <p:stCondLst>
                              <p:cond delay="0"/>
                            </p:stCondLst>
                            <p:childTnLst>
                              <p:par>
                                <p:cTn id="64" presetID="23" presetClass="entr" presetSubtype="16" fill="hold" nodeType="clickEffect">
                                  <p:stCondLst>
                                    <p:cond delay="0"/>
                                  </p:stCondLst>
                                  <p:childTnLst>
                                    <p:set>
                                      <p:cBhvr>
                                        <p:cTn id="65" dur="1" fill="hold">
                                          <p:stCondLst>
                                            <p:cond delay="0"/>
                                          </p:stCondLst>
                                        </p:cTn>
                                        <p:tgtEl>
                                          <p:spTgt spid="379"/>
                                        </p:tgtEl>
                                        <p:attrNameLst>
                                          <p:attrName>style.visibility</p:attrName>
                                        </p:attrNameLst>
                                      </p:cBhvr>
                                      <p:to>
                                        <p:strVal val="visible"/>
                                      </p:to>
                                    </p:set>
                                    <p:anim calcmode="lin" valueType="num">
                                      <p:cBhvr additive="base">
                                        <p:cTn id="66" dur="500"/>
                                        <p:tgtEl>
                                          <p:spTgt spid="379"/>
                                        </p:tgtEl>
                                        <p:attrNameLst>
                                          <p:attrName>ppt_w</p:attrName>
                                        </p:attrNameLst>
                                      </p:cBhvr>
                                      <p:tavLst>
                                        <p:tav tm="0">
                                          <p:val>
                                            <p:strVal val="0"/>
                                          </p:val>
                                        </p:tav>
                                        <p:tav tm="100000">
                                          <p:val>
                                            <p:strVal val="#ppt_w"/>
                                          </p:val>
                                        </p:tav>
                                      </p:tavLst>
                                    </p:anim>
                                    <p:anim calcmode="lin" valueType="num">
                                      <p:cBhvr additive="base">
                                        <p:cTn id="67" dur="500"/>
                                        <p:tgtEl>
                                          <p:spTgt spid="379"/>
                                        </p:tgtEl>
                                        <p:attrNameLst>
                                          <p:attrName>ppt_h</p:attrName>
                                        </p:attrNameLst>
                                      </p:cBhvr>
                                      <p:tavLst>
                                        <p:tav tm="0">
                                          <p:val>
                                            <p:strVal val="0"/>
                                          </p:val>
                                        </p:tav>
                                        <p:tav tm="100000">
                                          <p:val>
                                            <p:strVal val="#ppt_h"/>
                                          </p:val>
                                        </p:tav>
                                      </p:tavLst>
                                    </p:anim>
                                  </p:childTnLst>
                                </p:cTn>
                              </p:par>
                            </p:childTnLst>
                          </p:cTn>
                        </p:par>
                      </p:childTnLst>
                    </p:cTn>
                  </p:par>
                  <p:par>
                    <p:cTn id="68" fill="hold">
                      <p:stCondLst>
                        <p:cond delay="indefinite"/>
                      </p:stCondLst>
                      <p:childTnLst>
                        <p:par>
                          <p:cTn id="69" fill="hold">
                            <p:stCondLst>
                              <p:cond delay="0"/>
                            </p:stCondLst>
                            <p:childTnLst>
                              <p:par>
                                <p:cTn id="70" presetID="23" presetClass="entr" presetSubtype="16" fill="hold" nodeType="clickEffect">
                                  <p:stCondLst>
                                    <p:cond delay="0"/>
                                  </p:stCondLst>
                                  <p:childTnLst>
                                    <p:set>
                                      <p:cBhvr>
                                        <p:cTn id="71" dur="1" fill="hold">
                                          <p:stCondLst>
                                            <p:cond delay="0"/>
                                          </p:stCondLst>
                                        </p:cTn>
                                        <p:tgtEl>
                                          <p:spTgt spid="380"/>
                                        </p:tgtEl>
                                        <p:attrNameLst>
                                          <p:attrName>style.visibility</p:attrName>
                                        </p:attrNameLst>
                                      </p:cBhvr>
                                      <p:to>
                                        <p:strVal val="visible"/>
                                      </p:to>
                                    </p:set>
                                    <p:anim calcmode="lin" valueType="num">
                                      <p:cBhvr additive="base">
                                        <p:cTn id="72" dur="500"/>
                                        <p:tgtEl>
                                          <p:spTgt spid="380"/>
                                        </p:tgtEl>
                                        <p:attrNameLst>
                                          <p:attrName>ppt_w</p:attrName>
                                        </p:attrNameLst>
                                      </p:cBhvr>
                                      <p:tavLst>
                                        <p:tav tm="0">
                                          <p:val>
                                            <p:strVal val="0"/>
                                          </p:val>
                                        </p:tav>
                                        <p:tav tm="100000">
                                          <p:val>
                                            <p:strVal val="#ppt_w"/>
                                          </p:val>
                                        </p:tav>
                                      </p:tavLst>
                                    </p:anim>
                                    <p:anim calcmode="lin" valueType="num">
                                      <p:cBhvr additive="base">
                                        <p:cTn id="73" dur="500"/>
                                        <p:tgtEl>
                                          <p:spTgt spid="380"/>
                                        </p:tgtEl>
                                        <p:attrNameLst>
                                          <p:attrName>ppt_h</p:attrName>
                                        </p:attrNameLst>
                                      </p:cBhvr>
                                      <p:tavLst>
                                        <p:tav tm="0">
                                          <p:val>
                                            <p:strVal val="0"/>
                                          </p:val>
                                        </p:tav>
                                        <p:tav tm="100000">
                                          <p:val>
                                            <p:strVal val="#ppt_h"/>
                                          </p:val>
                                        </p:tav>
                                      </p:tavLst>
                                    </p:anim>
                                  </p:childTnLst>
                                </p:cTn>
                              </p:par>
                            </p:childTnLst>
                          </p:cTn>
                        </p:par>
                      </p:childTnLst>
                    </p:cTn>
                  </p:par>
                  <p:par>
                    <p:cTn id="74" fill="hold">
                      <p:stCondLst>
                        <p:cond delay="indefinite"/>
                      </p:stCondLst>
                      <p:childTnLst>
                        <p:par>
                          <p:cTn id="75" fill="hold">
                            <p:stCondLst>
                              <p:cond delay="0"/>
                            </p:stCondLst>
                            <p:childTnLst>
                              <p:par>
                                <p:cTn id="76" presetID="23" presetClass="entr" presetSubtype="16" fill="hold" nodeType="clickEffect">
                                  <p:stCondLst>
                                    <p:cond delay="0"/>
                                  </p:stCondLst>
                                  <p:childTnLst>
                                    <p:set>
                                      <p:cBhvr>
                                        <p:cTn id="77" dur="1" fill="hold">
                                          <p:stCondLst>
                                            <p:cond delay="0"/>
                                          </p:stCondLst>
                                        </p:cTn>
                                        <p:tgtEl>
                                          <p:spTgt spid="381"/>
                                        </p:tgtEl>
                                        <p:attrNameLst>
                                          <p:attrName>style.visibility</p:attrName>
                                        </p:attrNameLst>
                                      </p:cBhvr>
                                      <p:to>
                                        <p:strVal val="visible"/>
                                      </p:to>
                                    </p:set>
                                    <p:anim calcmode="lin" valueType="num">
                                      <p:cBhvr additive="base">
                                        <p:cTn id="78" dur="500"/>
                                        <p:tgtEl>
                                          <p:spTgt spid="381"/>
                                        </p:tgtEl>
                                        <p:attrNameLst>
                                          <p:attrName>ppt_w</p:attrName>
                                        </p:attrNameLst>
                                      </p:cBhvr>
                                      <p:tavLst>
                                        <p:tav tm="0">
                                          <p:val>
                                            <p:strVal val="0"/>
                                          </p:val>
                                        </p:tav>
                                        <p:tav tm="100000">
                                          <p:val>
                                            <p:strVal val="#ppt_w"/>
                                          </p:val>
                                        </p:tav>
                                      </p:tavLst>
                                    </p:anim>
                                    <p:anim calcmode="lin" valueType="num">
                                      <p:cBhvr additive="base">
                                        <p:cTn id="79" dur="500"/>
                                        <p:tgtEl>
                                          <p:spTgt spid="381"/>
                                        </p:tgtEl>
                                        <p:attrNameLst>
                                          <p:attrName>ppt_h</p:attrName>
                                        </p:attrNameLst>
                                      </p:cBhvr>
                                      <p:tavLst>
                                        <p:tav tm="0">
                                          <p:val>
                                            <p:strVal val="0"/>
                                          </p:val>
                                        </p:tav>
                                        <p:tav tm="100000">
                                          <p:val>
                                            <p:strVal val="#ppt_h"/>
                                          </p:val>
                                        </p:tav>
                                      </p:tavLst>
                                    </p:anim>
                                  </p:childTnLst>
                                </p:cTn>
                              </p:par>
                            </p:childTnLst>
                          </p:cTn>
                        </p:par>
                      </p:childTnLst>
                    </p:cTn>
                  </p:par>
                  <p:par>
                    <p:cTn id="80" fill="hold">
                      <p:stCondLst>
                        <p:cond delay="indefinite"/>
                      </p:stCondLst>
                      <p:childTnLst>
                        <p:par>
                          <p:cTn id="81" fill="hold">
                            <p:stCondLst>
                              <p:cond delay="0"/>
                            </p:stCondLst>
                            <p:childTnLst>
                              <p:par>
                                <p:cTn id="82" presetID="23" presetClass="entr" presetSubtype="16" fill="hold" nodeType="clickEffect">
                                  <p:stCondLst>
                                    <p:cond delay="0"/>
                                  </p:stCondLst>
                                  <p:childTnLst>
                                    <p:set>
                                      <p:cBhvr>
                                        <p:cTn id="83" dur="1" fill="hold">
                                          <p:stCondLst>
                                            <p:cond delay="0"/>
                                          </p:stCondLst>
                                        </p:cTn>
                                        <p:tgtEl>
                                          <p:spTgt spid="382"/>
                                        </p:tgtEl>
                                        <p:attrNameLst>
                                          <p:attrName>style.visibility</p:attrName>
                                        </p:attrNameLst>
                                      </p:cBhvr>
                                      <p:to>
                                        <p:strVal val="visible"/>
                                      </p:to>
                                    </p:set>
                                    <p:anim calcmode="lin" valueType="num">
                                      <p:cBhvr additive="base">
                                        <p:cTn id="84" dur="500"/>
                                        <p:tgtEl>
                                          <p:spTgt spid="382"/>
                                        </p:tgtEl>
                                        <p:attrNameLst>
                                          <p:attrName>ppt_w</p:attrName>
                                        </p:attrNameLst>
                                      </p:cBhvr>
                                      <p:tavLst>
                                        <p:tav tm="0">
                                          <p:val>
                                            <p:strVal val="0"/>
                                          </p:val>
                                        </p:tav>
                                        <p:tav tm="100000">
                                          <p:val>
                                            <p:strVal val="#ppt_w"/>
                                          </p:val>
                                        </p:tav>
                                      </p:tavLst>
                                    </p:anim>
                                    <p:anim calcmode="lin" valueType="num">
                                      <p:cBhvr additive="base">
                                        <p:cTn id="85" dur="500"/>
                                        <p:tgtEl>
                                          <p:spTgt spid="382"/>
                                        </p:tgtEl>
                                        <p:attrNameLst>
                                          <p:attrName>ppt_h</p:attrName>
                                        </p:attrNameLst>
                                      </p:cBhvr>
                                      <p:tavLst>
                                        <p:tav tm="0">
                                          <p:val>
                                            <p:strVal val="0"/>
                                          </p:val>
                                        </p:tav>
                                        <p:tav tm="100000">
                                          <p:val>
                                            <p:strVal val="#ppt_h"/>
                                          </p:val>
                                        </p:tav>
                                      </p:tavLst>
                                    </p:anim>
                                  </p:childTnLst>
                                </p:cTn>
                              </p:par>
                            </p:childTnLst>
                          </p:cTn>
                        </p:par>
                      </p:childTnLst>
                    </p:cTn>
                  </p:par>
                  <p:par>
                    <p:cTn id="86" fill="hold">
                      <p:stCondLst>
                        <p:cond delay="indefinite"/>
                      </p:stCondLst>
                      <p:childTnLst>
                        <p:par>
                          <p:cTn id="87" fill="hold">
                            <p:stCondLst>
                              <p:cond delay="0"/>
                            </p:stCondLst>
                            <p:childTnLst>
                              <p:par>
                                <p:cTn id="88" presetID="23" presetClass="entr" presetSubtype="16" fill="hold" nodeType="clickEffect">
                                  <p:stCondLst>
                                    <p:cond delay="0"/>
                                  </p:stCondLst>
                                  <p:childTnLst>
                                    <p:set>
                                      <p:cBhvr>
                                        <p:cTn id="89" dur="1" fill="hold">
                                          <p:stCondLst>
                                            <p:cond delay="0"/>
                                          </p:stCondLst>
                                        </p:cTn>
                                        <p:tgtEl>
                                          <p:spTgt spid="383"/>
                                        </p:tgtEl>
                                        <p:attrNameLst>
                                          <p:attrName>style.visibility</p:attrName>
                                        </p:attrNameLst>
                                      </p:cBhvr>
                                      <p:to>
                                        <p:strVal val="visible"/>
                                      </p:to>
                                    </p:set>
                                    <p:anim calcmode="lin" valueType="num">
                                      <p:cBhvr additive="base">
                                        <p:cTn id="90" dur="500"/>
                                        <p:tgtEl>
                                          <p:spTgt spid="383"/>
                                        </p:tgtEl>
                                        <p:attrNameLst>
                                          <p:attrName>ppt_w</p:attrName>
                                        </p:attrNameLst>
                                      </p:cBhvr>
                                      <p:tavLst>
                                        <p:tav tm="0">
                                          <p:val>
                                            <p:strVal val="0"/>
                                          </p:val>
                                        </p:tav>
                                        <p:tav tm="100000">
                                          <p:val>
                                            <p:strVal val="#ppt_w"/>
                                          </p:val>
                                        </p:tav>
                                      </p:tavLst>
                                    </p:anim>
                                    <p:anim calcmode="lin" valueType="num">
                                      <p:cBhvr additive="base">
                                        <p:cTn id="91" dur="500"/>
                                        <p:tgtEl>
                                          <p:spTgt spid="383"/>
                                        </p:tgtEl>
                                        <p:attrNameLst>
                                          <p:attrName>ppt_h</p:attrName>
                                        </p:attrNameLst>
                                      </p:cBhvr>
                                      <p:tavLst>
                                        <p:tav tm="0">
                                          <p:val>
                                            <p:strVal val="0"/>
                                          </p:val>
                                        </p:tav>
                                        <p:tav tm="100000">
                                          <p:val>
                                            <p:strVal val="#ppt_h"/>
                                          </p:val>
                                        </p:tav>
                                      </p:tavLst>
                                    </p:anim>
                                  </p:childTnLst>
                                </p:cTn>
                              </p:par>
                            </p:childTnLst>
                          </p:cTn>
                        </p:par>
                      </p:childTnLst>
                    </p:cTn>
                  </p:par>
                  <p:par>
                    <p:cTn id="92" fill="hold">
                      <p:stCondLst>
                        <p:cond delay="indefinite"/>
                      </p:stCondLst>
                      <p:childTnLst>
                        <p:par>
                          <p:cTn id="93" fill="hold">
                            <p:stCondLst>
                              <p:cond delay="0"/>
                            </p:stCondLst>
                            <p:childTnLst>
                              <p:par>
                                <p:cTn id="94" presetID="23" presetClass="entr" presetSubtype="16" fill="hold" nodeType="clickEffect">
                                  <p:stCondLst>
                                    <p:cond delay="0"/>
                                  </p:stCondLst>
                                  <p:childTnLst>
                                    <p:set>
                                      <p:cBhvr>
                                        <p:cTn id="95" dur="1" fill="hold">
                                          <p:stCondLst>
                                            <p:cond delay="0"/>
                                          </p:stCondLst>
                                        </p:cTn>
                                        <p:tgtEl>
                                          <p:spTgt spid="384"/>
                                        </p:tgtEl>
                                        <p:attrNameLst>
                                          <p:attrName>style.visibility</p:attrName>
                                        </p:attrNameLst>
                                      </p:cBhvr>
                                      <p:to>
                                        <p:strVal val="visible"/>
                                      </p:to>
                                    </p:set>
                                    <p:anim calcmode="lin" valueType="num">
                                      <p:cBhvr additive="base">
                                        <p:cTn id="96" dur="500"/>
                                        <p:tgtEl>
                                          <p:spTgt spid="384"/>
                                        </p:tgtEl>
                                        <p:attrNameLst>
                                          <p:attrName>ppt_w</p:attrName>
                                        </p:attrNameLst>
                                      </p:cBhvr>
                                      <p:tavLst>
                                        <p:tav tm="0">
                                          <p:val>
                                            <p:strVal val="0"/>
                                          </p:val>
                                        </p:tav>
                                        <p:tav tm="100000">
                                          <p:val>
                                            <p:strVal val="#ppt_w"/>
                                          </p:val>
                                        </p:tav>
                                      </p:tavLst>
                                    </p:anim>
                                    <p:anim calcmode="lin" valueType="num">
                                      <p:cBhvr additive="base">
                                        <p:cTn id="97" dur="500"/>
                                        <p:tgtEl>
                                          <p:spTgt spid="384"/>
                                        </p:tgtEl>
                                        <p:attrNameLst>
                                          <p:attrName>ppt_h</p:attrName>
                                        </p:attrNameLst>
                                      </p:cBhvr>
                                      <p:tavLst>
                                        <p:tav tm="0">
                                          <p:val>
                                            <p:strVal val="0"/>
                                          </p:val>
                                        </p:tav>
                                        <p:tav tm="100000">
                                          <p:val>
                                            <p:strVal val="#ppt_h"/>
                                          </p:val>
                                        </p:tav>
                                      </p:tavLst>
                                    </p:anim>
                                  </p:childTnLst>
                                </p:cTn>
                              </p:par>
                            </p:childTnLst>
                          </p:cTn>
                        </p:par>
                      </p:childTnLst>
                    </p:cTn>
                  </p:par>
                  <p:par>
                    <p:cTn id="98" fill="hold">
                      <p:stCondLst>
                        <p:cond delay="indefinite"/>
                      </p:stCondLst>
                      <p:childTnLst>
                        <p:par>
                          <p:cTn id="99" fill="hold">
                            <p:stCondLst>
                              <p:cond delay="0"/>
                            </p:stCondLst>
                            <p:childTnLst>
                              <p:par>
                                <p:cTn id="100" presetID="23" presetClass="entr" presetSubtype="16" fill="hold" nodeType="clickEffect">
                                  <p:stCondLst>
                                    <p:cond delay="0"/>
                                  </p:stCondLst>
                                  <p:childTnLst>
                                    <p:set>
                                      <p:cBhvr>
                                        <p:cTn id="101" dur="1" fill="hold">
                                          <p:stCondLst>
                                            <p:cond delay="0"/>
                                          </p:stCondLst>
                                        </p:cTn>
                                        <p:tgtEl>
                                          <p:spTgt spid="385"/>
                                        </p:tgtEl>
                                        <p:attrNameLst>
                                          <p:attrName>style.visibility</p:attrName>
                                        </p:attrNameLst>
                                      </p:cBhvr>
                                      <p:to>
                                        <p:strVal val="visible"/>
                                      </p:to>
                                    </p:set>
                                    <p:anim calcmode="lin" valueType="num">
                                      <p:cBhvr additive="base">
                                        <p:cTn id="102" dur="500"/>
                                        <p:tgtEl>
                                          <p:spTgt spid="385"/>
                                        </p:tgtEl>
                                        <p:attrNameLst>
                                          <p:attrName>ppt_w</p:attrName>
                                        </p:attrNameLst>
                                      </p:cBhvr>
                                      <p:tavLst>
                                        <p:tav tm="0">
                                          <p:val>
                                            <p:strVal val="0"/>
                                          </p:val>
                                        </p:tav>
                                        <p:tav tm="100000">
                                          <p:val>
                                            <p:strVal val="#ppt_w"/>
                                          </p:val>
                                        </p:tav>
                                      </p:tavLst>
                                    </p:anim>
                                    <p:anim calcmode="lin" valueType="num">
                                      <p:cBhvr additive="base">
                                        <p:cTn id="103" dur="500"/>
                                        <p:tgtEl>
                                          <p:spTgt spid="385"/>
                                        </p:tgtEl>
                                        <p:attrNameLst>
                                          <p:attrName>ppt_h</p:attrName>
                                        </p:attrNameLst>
                                      </p:cBhvr>
                                      <p:tavLst>
                                        <p:tav tm="0">
                                          <p:val>
                                            <p:strVal val="0"/>
                                          </p:val>
                                        </p:tav>
                                        <p:tav tm="100000">
                                          <p:val>
                                            <p:strVal val="#ppt_h"/>
                                          </p:val>
                                        </p:tav>
                                      </p:tavLst>
                                    </p:anim>
                                  </p:childTnLst>
                                </p:cTn>
                              </p:par>
                            </p:childTnLst>
                          </p:cTn>
                        </p:par>
                      </p:childTnLst>
                    </p:cTn>
                  </p:par>
                  <p:par>
                    <p:cTn id="104" fill="hold">
                      <p:stCondLst>
                        <p:cond delay="indefinite"/>
                      </p:stCondLst>
                      <p:childTnLst>
                        <p:par>
                          <p:cTn id="105" fill="hold">
                            <p:stCondLst>
                              <p:cond delay="0"/>
                            </p:stCondLst>
                            <p:childTnLst>
                              <p:par>
                                <p:cTn id="106" presetID="23" presetClass="entr" presetSubtype="16" fill="hold" nodeType="clickEffect">
                                  <p:stCondLst>
                                    <p:cond delay="0"/>
                                  </p:stCondLst>
                                  <p:childTnLst>
                                    <p:set>
                                      <p:cBhvr>
                                        <p:cTn id="107" dur="1" fill="hold">
                                          <p:stCondLst>
                                            <p:cond delay="0"/>
                                          </p:stCondLst>
                                        </p:cTn>
                                        <p:tgtEl>
                                          <p:spTgt spid="386"/>
                                        </p:tgtEl>
                                        <p:attrNameLst>
                                          <p:attrName>style.visibility</p:attrName>
                                        </p:attrNameLst>
                                      </p:cBhvr>
                                      <p:to>
                                        <p:strVal val="visible"/>
                                      </p:to>
                                    </p:set>
                                    <p:anim calcmode="lin" valueType="num">
                                      <p:cBhvr additive="base">
                                        <p:cTn id="108" dur="500"/>
                                        <p:tgtEl>
                                          <p:spTgt spid="386"/>
                                        </p:tgtEl>
                                        <p:attrNameLst>
                                          <p:attrName>ppt_w</p:attrName>
                                        </p:attrNameLst>
                                      </p:cBhvr>
                                      <p:tavLst>
                                        <p:tav tm="0">
                                          <p:val>
                                            <p:strVal val="0"/>
                                          </p:val>
                                        </p:tav>
                                        <p:tav tm="100000">
                                          <p:val>
                                            <p:strVal val="#ppt_w"/>
                                          </p:val>
                                        </p:tav>
                                      </p:tavLst>
                                    </p:anim>
                                    <p:anim calcmode="lin" valueType="num">
                                      <p:cBhvr additive="base">
                                        <p:cTn id="109" dur="500"/>
                                        <p:tgtEl>
                                          <p:spTgt spid="386"/>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7"/>
          <p:cNvSpPr txBox="1"/>
          <p:nvPr/>
        </p:nvSpPr>
        <p:spPr>
          <a:xfrm>
            <a:off x="406400" y="171450"/>
            <a:ext cx="8331200" cy="6457950"/>
          </a:xfrm>
          <a:prstGeom prst="rect">
            <a:avLst/>
          </a:prstGeom>
          <a:solidFill>
            <a:schemeClr val="lt1"/>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cxnSp>
        <p:nvCxnSpPr>
          <p:cNvPr id="120" name="Google Shape;120;p17"/>
          <p:cNvCxnSpPr/>
          <p:nvPr/>
        </p:nvCxnSpPr>
        <p:spPr>
          <a:xfrm>
            <a:off x="4572000" y="171450"/>
            <a:ext cx="0" cy="6457950"/>
          </a:xfrm>
          <a:prstGeom prst="straightConnector1">
            <a:avLst/>
          </a:prstGeom>
          <a:noFill/>
          <a:ln w="9525" cap="flat" cmpd="sng">
            <a:solidFill>
              <a:schemeClr val="dk1"/>
            </a:solidFill>
            <a:prstDash val="solid"/>
            <a:miter lim="800000"/>
            <a:headEnd type="none" w="med" len="med"/>
            <a:tailEnd type="none" w="med" len="med"/>
          </a:ln>
        </p:spPr>
      </p:cxnSp>
      <p:cxnSp>
        <p:nvCxnSpPr>
          <p:cNvPr id="121" name="Google Shape;121;p17"/>
          <p:cNvCxnSpPr/>
          <p:nvPr/>
        </p:nvCxnSpPr>
        <p:spPr>
          <a:xfrm>
            <a:off x="406400" y="2343150"/>
            <a:ext cx="8331200" cy="0"/>
          </a:xfrm>
          <a:prstGeom prst="straightConnector1">
            <a:avLst/>
          </a:prstGeom>
          <a:noFill/>
          <a:ln w="57150" cap="flat" cmpd="sng">
            <a:solidFill>
              <a:schemeClr val="dk1"/>
            </a:solidFill>
            <a:prstDash val="solid"/>
            <a:miter lim="800000"/>
            <a:headEnd type="none" w="med" len="med"/>
            <a:tailEnd type="none" w="med" len="med"/>
          </a:ln>
        </p:spPr>
      </p:cxnSp>
      <p:cxnSp>
        <p:nvCxnSpPr>
          <p:cNvPr id="122" name="Google Shape;122;p17"/>
          <p:cNvCxnSpPr/>
          <p:nvPr/>
        </p:nvCxnSpPr>
        <p:spPr>
          <a:xfrm>
            <a:off x="406400" y="4686300"/>
            <a:ext cx="8331200" cy="0"/>
          </a:xfrm>
          <a:prstGeom prst="straightConnector1">
            <a:avLst/>
          </a:prstGeom>
          <a:noFill/>
          <a:ln w="57150" cap="flat" cmpd="sng">
            <a:solidFill>
              <a:schemeClr val="dk1"/>
            </a:solidFill>
            <a:prstDash val="solid"/>
            <a:miter lim="800000"/>
            <a:headEnd type="none" w="med" len="med"/>
            <a:tailEnd type="none" w="med" len="med"/>
          </a:ln>
        </p:spPr>
      </p:cxnSp>
      <p:sp>
        <p:nvSpPr>
          <p:cNvPr id="123" name="Google Shape;123;p17"/>
          <p:cNvSpPr/>
          <p:nvPr/>
        </p:nvSpPr>
        <p:spPr>
          <a:xfrm>
            <a:off x="406400" y="228600"/>
            <a:ext cx="4064000" cy="2057400"/>
          </a:xfrm>
          <a:prstGeom prst="irregularSeal1">
            <a:avLst/>
          </a:prstGeom>
          <a:solidFill>
            <a:srgbClr val="FF00FF"/>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2800"/>
              <a:buFont typeface="Times New Roman"/>
              <a:buNone/>
            </a:pPr>
            <a:r>
              <a:rPr lang="en-US" sz="2800" b="1" i="0" u="none">
                <a:solidFill>
                  <a:schemeClr val="dk1"/>
                </a:solidFill>
                <a:latin typeface="Times New Roman"/>
                <a:ea typeface="Times New Roman"/>
                <a:cs typeface="Times New Roman"/>
                <a:sym typeface="Times New Roman"/>
              </a:rPr>
              <a:t>Fraction</a:t>
            </a:r>
            <a:endParaRPr/>
          </a:p>
          <a:p>
            <a:pPr marL="0" marR="0" lvl="0" indent="0" algn="ctr" rtl="0">
              <a:lnSpc>
                <a:spcPct val="100000"/>
              </a:lnSpc>
              <a:spcBef>
                <a:spcPts val="0"/>
              </a:spcBef>
              <a:spcAft>
                <a:spcPts val="0"/>
              </a:spcAft>
              <a:buClr>
                <a:schemeClr val="dk1"/>
              </a:buClr>
              <a:buSzPts val="2800"/>
              <a:buFont typeface="Times New Roman"/>
              <a:buNone/>
            </a:pPr>
            <a:r>
              <a:rPr lang="en-US" sz="2800" b="1" i="0" u="none">
                <a:solidFill>
                  <a:schemeClr val="dk1"/>
                </a:solidFill>
                <a:latin typeface="Times New Roman"/>
                <a:ea typeface="Times New Roman"/>
                <a:cs typeface="Times New Roman"/>
                <a:sym typeface="Times New Roman"/>
              </a:rPr>
              <a:t>To</a:t>
            </a:r>
            <a:endParaRPr/>
          </a:p>
          <a:p>
            <a:pPr marL="0" marR="0" lvl="0" indent="0" algn="ctr" rtl="0">
              <a:lnSpc>
                <a:spcPct val="100000"/>
              </a:lnSpc>
              <a:spcBef>
                <a:spcPts val="0"/>
              </a:spcBef>
              <a:spcAft>
                <a:spcPts val="0"/>
              </a:spcAft>
              <a:buClr>
                <a:schemeClr val="dk1"/>
              </a:buClr>
              <a:buSzPts val="2800"/>
              <a:buFont typeface="Times New Roman"/>
              <a:buNone/>
            </a:pPr>
            <a:r>
              <a:rPr lang="en-US" sz="2800" b="1" i="0" u="none">
                <a:solidFill>
                  <a:schemeClr val="dk1"/>
                </a:solidFill>
                <a:latin typeface="Times New Roman"/>
                <a:ea typeface="Times New Roman"/>
                <a:cs typeface="Times New Roman"/>
                <a:sym typeface="Times New Roman"/>
              </a:rPr>
              <a:t>Decimal</a:t>
            </a:r>
            <a:endParaRPr/>
          </a:p>
        </p:txBody>
      </p:sp>
      <p:sp>
        <p:nvSpPr>
          <p:cNvPr id="124" name="Google Shape;124;p17"/>
          <p:cNvSpPr/>
          <p:nvPr/>
        </p:nvSpPr>
        <p:spPr>
          <a:xfrm>
            <a:off x="4673600" y="228600"/>
            <a:ext cx="4064000" cy="2057400"/>
          </a:xfrm>
          <a:prstGeom prst="irregularSeal1">
            <a:avLst/>
          </a:prstGeom>
          <a:solidFill>
            <a:srgbClr val="00FF00"/>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2800"/>
              <a:buFont typeface="Times New Roman"/>
              <a:buNone/>
            </a:pPr>
            <a:r>
              <a:rPr lang="en-US" sz="2800" b="1" i="0" u="none">
                <a:solidFill>
                  <a:schemeClr val="dk1"/>
                </a:solidFill>
                <a:latin typeface="Times New Roman"/>
                <a:ea typeface="Times New Roman"/>
                <a:cs typeface="Times New Roman"/>
                <a:sym typeface="Times New Roman"/>
              </a:rPr>
              <a:t>Decimal </a:t>
            </a:r>
            <a:endParaRPr/>
          </a:p>
          <a:p>
            <a:pPr marL="0" marR="0" lvl="0" indent="0" algn="ctr" rtl="0">
              <a:lnSpc>
                <a:spcPct val="100000"/>
              </a:lnSpc>
              <a:spcBef>
                <a:spcPts val="0"/>
              </a:spcBef>
              <a:spcAft>
                <a:spcPts val="0"/>
              </a:spcAft>
              <a:buClr>
                <a:schemeClr val="dk1"/>
              </a:buClr>
              <a:buSzPts val="2800"/>
              <a:buFont typeface="Times New Roman"/>
              <a:buNone/>
            </a:pPr>
            <a:r>
              <a:rPr lang="en-US" sz="2800" b="1" i="0" u="none">
                <a:solidFill>
                  <a:schemeClr val="dk1"/>
                </a:solidFill>
                <a:latin typeface="Times New Roman"/>
                <a:ea typeface="Times New Roman"/>
                <a:cs typeface="Times New Roman"/>
                <a:sym typeface="Times New Roman"/>
              </a:rPr>
              <a:t>To </a:t>
            </a:r>
            <a:endParaRPr/>
          </a:p>
          <a:p>
            <a:pPr marL="0" marR="0" lvl="0" indent="0" algn="ctr" rtl="0">
              <a:lnSpc>
                <a:spcPct val="100000"/>
              </a:lnSpc>
              <a:spcBef>
                <a:spcPts val="0"/>
              </a:spcBef>
              <a:spcAft>
                <a:spcPts val="0"/>
              </a:spcAft>
              <a:buClr>
                <a:schemeClr val="dk1"/>
              </a:buClr>
              <a:buSzPts val="2800"/>
              <a:buFont typeface="Times New Roman"/>
              <a:buNone/>
            </a:pPr>
            <a:r>
              <a:rPr lang="en-US" sz="2800" b="1" i="0" u="none">
                <a:solidFill>
                  <a:schemeClr val="dk1"/>
                </a:solidFill>
                <a:latin typeface="Times New Roman"/>
                <a:ea typeface="Times New Roman"/>
                <a:cs typeface="Times New Roman"/>
                <a:sym typeface="Times New Roman"/>
              </a:rPr>
              <a:t>Fraction</a:t>
            </a:r>
            <a:endParaRPr/>
          </a:p>
        </p:txBody>
      </p:sp>
      <p:sp>
        <p:nvSpPr>
          <p:cNvPr id="125" name="Google Shape;125;p17"/>
          <p:cNvSpPr/>
          <p:nvPr/>
        </p:nvSpPr>
        <p:spPr>
          <a:xfrm>
            <a:off x="711200" y="2514600"/>
            <a:ext cx="3454400" cy="2000250"/>
          </a:xfrm>
          <a:prstGeom prst="bevel">
            <a:avLst>
              <a:gd name="adj" fmla="val 12500"/>
            </a:avLst>
          </a:prstGeom>
          <a:solidFill>
            <a:srgbClr val="FFFF00"/>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2800"/>
              <a:buFont typeface="Times New Roman"/>
              <a:buNone/>
            </a:pPr>
            <a:r>
              <a:rPr lang="en-US" sz="2800" b="1" i="0" u="none">
                <a:solidFill>
                  <a:schemeClr val="dk1"/>
                </a:solidFill>
                <a:latin typeface="Times New Roman"/>
                <a:ea typeface="Times New Roman"/>
                <a:cs typeface="Times New Roman"/>
                <a:sym typeface="Times New Roman"/>
              </a:rPr>
              <a:t>Fraction</a:t>
            </a:r>
            <a:endParaRPr/>
          </a:p>
          <a:p>
            <a:pPr marL="0" marR="0" lvl="0" indent="0" algn="ctr" rtl="0">
              <a:lnSpc>
                <a:spcPct val="100000"/>
              </a:lnSpc>
              <a:spcBef>
                <a:spcPts val="0"/>
              </a:spcBef>
              <a:spcAft>
                <a:spcPts val="0"/>
              </a:spcAft>
              <a:buClr>
                <a:schemeClr val="dk1"/>
              </a:buClr>
              <a:buSzPts val="2800"/>
              <a:buFont typeface="Times New Roman"/>
              <a:buNone/>
            </a:pPr>
            <a:r>
              <a:rPr lang="en-US" sz="2800" b="1" i="0" u="none">
                <a:solidFill>
                  <a:schemeClr val="dk1"/>
                </a:solidFill>
                <a:latin typeface="Times New Roman"/>
                <a:ea typeface="Times New Roman"/>
                <a:cs typeface="Times New Roman"/>
                <a:sym typeface="Times New Roman"/>
              </a:rPr>
              <a:t>To</a:t>
            </a:r>
            <a:endParaRPr/>
          </a:p>
          <a:p>
            <a:pPr marL="0" marR="0" lvl="0" indent="0" algn="ctr" rtl="0">
              <a:lnSpc>
                <a:spcPct val="100000"/>
              </a:lnSpc>
              <a:spcBef>
                <a:spcPts val="0"/>
              </a:spcBef>
              <a:spcAft>
                <a:spcPts val="0"/>
              </a:spcAft>
              <a:buClr>
                <a:schemeClr val="dk1"/>
              </a:buClr>
              <a:buSzPts val="2800"/>
              <a:buFont typeface="Times New Roman"/>
              <a:buNone/>
            </a:pPr>
            <a:r>
              <a:rPr lang="en-US" sz="2800" b="1" i="0" u="none">
                <a:solidFill>
                  <a:schemeClr val="dk1"/>
                </a:solidFill>
                <a:latin typeface="Times New Roman"/>
                <a:ea typeface="Times New Roman"/>
                <a:cs typeface="Times New Roman"/>
                <a:sym typeface="Times New Roman"/>
              </a:rPr>
              <a:t>Percent</a:t>
            </a:r>
            <a:endParaRPr/>
          </a:p>
        </p:txBody>
      </p:sp>
      <p:sp>
        <p:nvSpPr>
          <p:cNvPr id="126" name="Google Shape;126;p17"/>
          <p:cNvSpPr/>
          <p:nvPr/>
        </p:nvSpPr>
        <p:spPr>
          <a:xfrm>
            <a:off x="4978400" y="2514600"/>
            <a:ext cx="3454400" cy="2000250"/>
          </a:xfrm>
          <a:prstGeom prst="bevel">
            <a:avLst>
              <a:gd name="adj" fmla="val 12500"/>
            </a:avLst>
          </a:prstGeom>
          <a:solidFill>
            <a:srgbClr val="00FFFF"/>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2800"/>
              <a:buFont typeface="Times New Roman"/>
              <a:buNone/>
            </a:pPr>
            <a:r>
              <a:rPr lang="en-US" sz="2800" b="1" i="0" u="none">
                <a:solidFill>
                  <a:schemeClr val="dk1"/>
                </a:solidFill>
                <a:latin typeface="Times New Roman"/>
                <a:ea typeface="Times New Roman"/>
                <a:cs typeface="Times New Roman"/>
                <a:sym typeface="Times New Roman"/>
              </a:rPr>
              <a:t>Percent</a:t>
            </a:r>
            <a:endParaRPr/>
          </a:p>
          <a:p>
            <a:pPr marL="0" marR="0" lvl="0" indent="0" algn="ctr" rtl="0">
              <a:lnSpc>
                <a:spcPct val="100000"/>
              </a:lnSpc>
              <a:spcBef>
                <a:spcPts val="0"/>
              </a:spcBef>
              <a:spcAft>
                <a:spcPts val="0"/>
              </a:spcAft>
              <a:buClr>
                <a:schemeClr val="dk1"/>
              </a:buClr>
              <a:buSzPts val="2800"/>
              <a:buFont typeface="Times New Roman"/>
              <a:buNone/>
            </a:pPr>
            <a:r>
              <a:rPr lang="en-US" sz="2800" b="1" i="0" u="none">
                <a:solidFill>
                  <a:schemeClr val="dk1"/>
                </a:solidFill>
                <a:latin typeface="Times New Roman"/>
                <a:ea typeface="Times New Roman"/>
                <a:cs typeface="Times New Roman"/>
                <a:sym typeface="Times New Roman"/>
              </a:rPr>
              <a:t>To</a:t>
            </a:r>
            <a:endParaRPr/>
          </a:p>
          <a:p>
            <a:pPr marL="0" marR="0" lvl="0" indent="0" algn="ctr" rtl="0">
              <a:lnSpc>
                <a:spcPct val="100000"/>
              </a:lnSpc>
              <a:spcBef>
                <a:spcPts val="0"/>
              </a:spcBef>
              <a:spcAft>
                <a:spcPts val="0"/>
              </a:spcAft>
              <a:buClr>
                <a:schemeClr val="dk1"/>
              </a:buClr>
              <a:buSzPts val="2800"/>
              <a:buFont typeface="Times New Roman"/>
              <a:buNone/>
            </a:pPr>
            <a:r>
              <a:rPr lang="en-US" sz="2800" b="1" i="0" u="none">
                <a:solidFill>
                  <a:schemeClr val="dk1"/>
                </a:solidFill>
                <a:latin typeface="Times New Roman"/>
                <a:ea typeface="Times New Roman"/>
                <a:cs typeface="Times New Roman"/>
                <a:sym typeface="Times New Roman"/>
              </a:rPr>
              <a:t>Fraction</a:t>
            </a:r>
            <a:endParaRPr/>
          </a:p>
        </p:txBody>
      </p:sp>
      <p:sp>
        <p:nvSpPr>
          <p:cNvPr id="127" name="Google Shape;127;p17"/>
          <p:cNvSpPr/>
          <p:nvPr/>
        </p:nvSpPr>
        <p:spPr>
          <a:xfrm>
            <a:off x="914400" y="4743450"/>
            <a:ext cx="3251200" cy="1771650"/>
          </a:xfrm>
          <a:prstGeom prst="ellipse">
            <a:avLst/>
          </a:prstGeom>
          <a:solidFill>
            <a:srgbClr val="CC99FF"/>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2800"/>
              <a:buFont typeface="Times New Roman"/>
              <a:buNone/>
            </a:pPr>
            <a:r>
              <a:rPr lang="en-US" sz="2800" b="1" i="0" u="none">
                <a:solidFill>
                  <a:schemeClr val="dk1"/>
                </a:solidFill>
                <a:latin typeface="Times New Roman"/>
                <a:ea typeface="Times New Roman"/>
                <a:cs typeface="Times New Roman"/>
                <a:sym typeface="Times New Roman"/>
              </a:rPr>
              <a:t>Decimal</a:t>
            </a:r>
            <a:endParaRPr/>
          </a:p>
          <a:p>
            <a:pPr marL="0" marR="0" lvl="0" indent="0" algn="ctr" rtl="0">
              <a:lnSpc>
                <a:spcPct val="100000"/>
              </a:lnSpc>
              <a:spcBef>
                <a:spcPts val="0"/>
              </a:spcBef>
              <a:spcAft>
                <a:spcPts val="0"/>
              </a:spcAft>
              <a:buClr>
                <a:schemeClr val="dk1"/>
              </a:buClr>
              <a:buSzPts val="2800"/>
              <a:buFont typeface="Times New Roman"/>
              <a:buNone/>
            </a:pPr>
            <a:r>
              <a:rPr lang="en-US" sz="2800" b="1" i="0" u="none">
                <a:solidFill>
                  <a:schemeClr val="dk1"/>
                </a:solidFill>
                <a:latin typeface="Times New Roman"/>
                <a:ea typeface="Times New Roman"/>
                <a:cs typeface="Times New Roman"/>
                <a:sym typeface="Times New Roman"/>
              </a:rPr>
              <a:t>To</a:t>
            </a:r>
            <a:endParaRPr/>
          </a:p>
          <a:p>
            <a:pPr marL="0" marR="0" lvl="0" indent="0" algn="ctr" rtl="0">
              <a:lnSpc>
                <a:spcPct val="100000"/>
              </a:lnSpc>
              <a:spcBef>
                <a:spcPts val="0"/>
              </a:spcBef>
              <a:spcAft>
                <a:spcPts val="0"/>
              </a:spcAft>
              <a:buClr>
                <a:schemeClr val="dk1"/>
              </a:buClr>
              <a:buSzPts val="2800"/>
              <a:buFont typeface="Times New Roman"/>
              <a:buNone/>
            </a:pPr>
            <a:r>
              <a:rPr lang="en-US" sz="2800" b="1" i="0" u="none">
                <a:solidFill>
                  <a:schemeClr val="dk1"/>
                </a:solidFill>
                <a:latin typeface="Times New Roman"/>
                <a:ea typeface="Times New Roman"/>
                <a:cs typeface="Times New Roman"/>
                <a:sym typeface="Times New Roman"/>
              </a:rPr>
              <a:t>Percent</a:t>
            </a:r>
            <a:endParaRPr/>
          </a:p>
        </p:txBody>
      </p:sp>
      <p:sp>
        <p:nvSpPr>
          <p:cNvPr id="128" name="Google Shape;128;p17"/>
          <p:cNvSpPr/>
          <p:nvPr/>
        </p:nvSpPr>
        <p:spPr>
          <a:xfrm>
            <a:off x="5080000" y="4743450"/>
            <a:ext cx="3251200" cy="1771650"/>
          </a:xfrm>
          <a:prstGeom prst="ellipse">
            <a:avLst/>
          </a:prstGeom>
          <a:solidFill>
            <a:srgbClr val="FF9900"/>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2800"/>
              <a:buFont typeface="Times New Roman"/>
              <a:buNone/>
            </a:pPr>
            <a:r>
              <a:rPr lang="en-US" sz="2800" b="1" i="0" u="none">
                <a:solidFill>
                  <a:schemeClr val="dk1"/>
                </a:solidFill>
                <a:latin typeface="Times New Roman"/>
                <a:ea typeface="Times New Roman"/>
                <a:cs typeface="Times New Roman"/>
                <a:sym typeface="Times New Roman"/>
              </a:rPr>
              <a:t>Percent</a:t>
            </a:r>
            <a:endParaRPr/>
          </a:p>
          <a:p>
            <a:pPr marL="0" marR="0" lvl="0" indent="0" algn="ctr" rtl="0">
              <a:lnSpc>
                <a:spcPct val="100000"/>
              </a:lnSpc>
              <a:spcBef>
                <a:spcPts val="0"/>
              </a:spcBef>
              <a:spcAft>
                <a:spcPts val="0"/>
              </a:spcAft>
              <a:buClr>
                <a:schemeClr val="dk1"/>
              </a:buClr>
              <a:buSzPts val="2800"/>
              <a:buFont typeface="Times New Roman"/>
              <a:buNone/>
            </a:pPr>
            <a:r>
              <a:rPr lang="en-US" sz="2800" b="1" i="0" u="none">
                <a:solidFill>
                  <a:schemeClr val="dk1"/>
                </a:solidFill>
                <a:latin typeface="Times New Roman"/>
                <a:ea typeface="Times New Roman"/>
                <a:cs typeface="Times New Roman"/>
                <a:sym typeface="Times New Roman"/>
              </a:rPr>
              <a:t>To</a:t>
            </a:r>
            <a:endParaRPr/>
          </a:p>
          <a:p>
            <a:pPr marL="0" marR="0" lvl="0" indent="0" algn="ctr" rtl="0">
              <a:lnSpc>
                <a:spcPct val="100000"/>
              </a:lnSpc>
              <a:spcBef>
                <a:spcPts val="0"/>
              </a:spcBef>
              <a:spcAft>
                <a:spcPts val="0"/>
              </a:spcAft>
              <a:buClr>
                <a:schemeClr val="dk1"/>
              </a:buClr>
              <a:buSzPts val="2800"/>
              <a:buFont typeface="Times New Roman"/>
              <a:buNone/>
            </a:pPr>
            <a:r>
              <a:rPr lang="en-US" sz="2800" b="1" i="0" u="none">
                <a:solidFill>
                  <a:schemeClr val="dk1"/>
                </a:solidFill>
                <a:latin typeface="Times New Roman"/>
                <a:ea typeface="Times New Roman"/>
                <a:cs typeface="Times New Roman"/>
                <a:sym typeface="Times New Roman"/>
              </a:rPr>
              <a:t>Decimal</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92"/>
        <p:cNvGrpSpPr/>
        <p:nvPr/>
      </p:nvGrpSpPr>
      <p:grpSpPr>
        <a:xfrm>
          <a:off x="0" y="0"/>
          <a:ext cx="0" cy="0"/>
          <a:chOff x="0" y="0"/>
          <a:chExt cx="0" cy="0"/>
        </a:xfrm>
      </p:grpSpPr>
      <p:sp>
        <p:nvSpPr>
          <p:cNvPr id="393" name="Google Shape;393;p34"/>
          <p:cNvSpPr/>
          <p:nvPr/>
        </p:nvSpPr>
        <p:spPr>
          <a:xfrm>
            <a:off x="2209800" y="533400"/>
            <a:ext cx="4267200" cy="609600"/>
          </a:xfrm>
          <a:prstGeom prst="rect">
            <a:avLst/>
          </a:prstGeom>
        </p:spPr>
        <p:txBody>
          <a:bodyPr>
            <a:prstTxWarp prst="textPlain">
              <a:avLst/>
            </a:prstTxWarp>
          </a:bodyPr>
          <a:lstStyle/>
          <a:p>
            <a:pPr lvl="0" algn="l"/>
            <a:r>
              <a:rPr b="0" i="0">
                <a:ln w="12700" cap="flat" cmpd="sng">
                  <a:solidFill>
                    <a:schemeClr val="dk1"/>
                  </a:solidFill>
                  <a:prstDash val="solid"/>
                  <a:miter lim="800000"/>
                  <a:headEnd type="none" w="sm" len="sm"/>
                  <a:tailEnd type="none" w="sm" len="sm"/>
                </a:ln>
                <a:solidFill>
                  <a:srgbClr val="3366FF"/>
                </a:solidFill>
                <a:latin typeface="Georgia"/>
              </a:rPr>
              <a:t>Essential Question </a:t>
            </a:r>
          </a:p>
        </p:txBody>
      </p:sp>
      <p:sp>
        <p:nvSpPr>
          <p:cNvPr id="394" name="Google Shape;394;p34"/>
          <p:cNvSpPr/>
          <p:nvPr/>
        </p:nvSpPr>
        <p:spPr>
          <a:xfrm>
            <a:off x="381000" y="1447800"/>
            <a:ext cx="8458200" cy="1219200"/>
          </a:xfrm>
          <a:prstGeom prst="rect">
            <a:avLst/>
          </a:prstGeom>
        </p:spPr>
        <p:txBody>
          <a:bodyPr>
            <a:prstTxWarp prst="textPlain">
              <a:avLst/>
            </a:prstTxWarp>
          </a:bodyPr>
          <a:lstStyle/>
          <a:p>
            <a:pPr lvl="0" algn="l"/>
            <a:r>
              <a:rPr b="0" i="0">
                <a:ln w="12700" cap="flat" cmpd="sng">
                  <a:solidFill>
                    <a:schemeClr val="dk1"/>
                  </a:solidFill>
                  <a:prstDash val="solid"/>
                  <a:miter lim="800000"/>
                  <a:headEnd type="none" w="sm" len="sm"/>
                  <a:tailEnd type="none" w="sm" len="sm"/>
                </a:ln>
                <a:solidFill>
                  <a:schemeClr val="dk2"/>
                </a:solidFill>
                <a:latin typeface="Georgia"/>
              </a:rPr>
              <a:t>How do I express mixed numbers as decimals ? </a:t>
            </a:r>
          </a:p>
        </p:txBody>
      </p:sp>
      <p:sp>
        <p:nvSpPr>
          <p:cNvPr id="395" name="Google Shape;395;p34"/>
          <p:cNvSpPr/>
          <p:nvPr/>
        </p:nvSpPr>
        <p:spPr>
          <a:xfrm>
            <a:off x="685800" y="3200400"/>
            <a:ext cx="7848600" cy="1257300"/>
          </a:xfrm>
          <a:prstGeom prst="rect">
            <a:avLst/>
          </a:prstGeom>
        </p:spPr>
        <p:txBody>
          <a:bodyPr>
            <a:prstTxWarp prst="textPlain">
              <a:avLst/>
            </a:prstTxWarp>
          </a:bodyPr>
          <a:lstStyle/>
          <a:p>
            <a:pPr lvl="0" algn="l"/>
            <a:r>
              <a:rPr b="0" i="0">
                <a:ln w="12700" cap="flat" cmpd="sng">
                  <a:solidFill>
                    <a:schemeClr val="dk1"/>
                  </a:solidFill>
                  <a:prstDash val="solid"/>
                  <a:miter lim="800000"/>
                  <a:headEnd type="none" w="sm" len="sm"/>
                  <a:tailEnd type="none" w="sm" len="sm"/>
                </a:ln>
                <a:solidFill>
                  <a:schemeClr val="accent1"/>
                </a:solidFill>
                <a:latin typeface="Georgia"/>
              </a:rPr>
              <a:t>* Set up long division     on the fraction part </a:t>
            </a:r>
          </a:p>
        </p:txBody>
      </p:sp>
      <p:sp>
        <p:nvSpPr>
          <p:cNvPr id="396" name="Google Shape;396;p34"/>
          <p:cNvSpPr/>
          <p:nvPr/>
        </p:nvSpPr>
        <p:spPr>
          <a:xfrm>
            <a:off x="1066800" y="5029200"/>
            <a:ext cx="7010400" cy="952500"/>
          </a:xfrm>
          <a:prstGeom prst="rect">
            <a:avLst/>
          </a:prstGeom>
        </p:spPr>
        <p:txBody>
          <a:bodyPr>
            <a:prstTxWarp prst="textPlain">
              <a:avLst/>
            </a:prstTxWarp>
          </a:bodyPr>
          <a:lstStyle/>
          <a:p>
            <a:pPr lvl="0" algn="l"/>
            <a:r>
              <a:rPr b="0" i="0">
                <a:ln w="12700" cap="flat" cmpd="sng">
                  <a:solidFill>
                    <a:schemeClr val="dk1"/>
                  </a:solidFill>
                  <a:prstDash val="solid"/>
                  <a:miter lim="800000"/>
                  <a:headEnd type="none" w="sm" len="sm"/>
                  <a:tailEnd type="none" w="sm" len="sm"/>
                </a:ln>
                <a:solidFill>
                  <a:schemeClr val="accent1"/>
                </a:solidFill>
                <a:latin typeface="Georgia"/>
              </a:rPr>
              <a:t>* Place whole number    in front of decimal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95"/>
                                        </p:tgtEl>
                                        <p:attrNameLst>
                                          <p:attrName>style.visibility</p:attrName>
                                        </p:attrNameLst>
                                      </p:cBhvr>
                                      <p:to>
                                        <p:strVal val="visible"/>
                                      </p:to>
                                    </p:set>
                                    <p:anim calcmode="lin" valueType="num">
                                      <p:cBhvr additive="base">
                                        <p:cTn id="7" dur="500"/>
                                        <p:tgtEl>
                                          <p:spTgt spid="395"/>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396"/>
                                        </p:tgtEl>
                                        <p:attrNameLst>
                                          <p:attrName>style.visibility</p:attrName>
                                        </p:attrNameLst>
                                      </p:cBhvr>
                                      <p:to>
                                        <p:strVal val="visible"/>
                                      </p:to>
                                    </p:set>
                                    <p:anim calcmode="lin" valueType="num">
                                      <p:cBhvr additive="base">
                                        <p:cTn id="12" dur="500"/>
                                        <p:tgtEl>
                                          <p:spTgt spid="396"/>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400"/>
        <p:cNvGrpSpPr/>
        <p:nvPr/>
      </p:nvGrpSpPr>
      <p:grpSpPr>
        <a:xfrm>
          <a:off x="0" y="0"/>
          <a:ext cx="0" cy="0"/>
          <a:chOff x="0" y="0"/>
          <a:chExt cx="0" cy="0"/>
        </a:xfrm>
      </p:grpSpPr>
      <p:sp>
        <p:nvSpPr>
          <p:cNvPr id="401" name="Google Shape;401;p35"/>
          <p:cNvSpPr/>
          <p:nvPr/>
        </p:nvSpPr>
        <p:spPr>
          <a:xfrm>
            <a:off x="457200" y="381000"/>
            <a:ext cx="2133600" cy="609600"/>
          </a:xfrm>
          <a:prstGeom prst="rect">
            <a:avLst/>
          </a:prstGeom>
        </p:spPr>
        <p:txBody>
          <a:bodyPr>
            <a:prstTxWarp prst="textPlain">
              <a:avLst/>
            </a:prstTxWarp>
          </a:bodyPr>
          <a:lstStyle/>
          <a:p>
            <a:pPr lvl="0" algn="l"/>
            <a:r>
              <a:rPr b="0" i="0">
                <a:ln w="12700" cap="flat" cmpd="sng">
                  <a:solidFill>
                    <a:schemeClr val="dk1"/>
                  </a:solidFill>
                  <a:prstDash val="solid"/>
                  <a:miter lim="800000"/>
                  <a:headEnd type="none" w="sm" len="sm"/>
                  <a:tailEnd type="none" w="sm" len="sm"/>
                </a:ln>
                <a:solidFill>
                  <a:srgbClr val="993300"/>
                </a:solidFill>
                <a:latin typeface="Georgia"/>
              </a:rPr>
              <a:t>Example: </a:t>
            </a:r>
          </a:p>
        </p:txBody>
      </p:sp>
      <p:pic>
        <p:nvPicPr>
          <p:cNvPr id="402" name="Google Shape;402;p35"/>
          <p:cNvPicPr preferRelativeResize="0"/>
          <p:nvPr/>
        </p:nvPicPr>
        <p:blipFill rotWithShape="1">
          <a:blip r:embed="rId3">
            <a:alphaModFix/>
          </a:blip>
          <a:srcRect/>
          <a:stretch/>
        </p:blipFill>
        <p:spPr>
          <a:xfrm>
            <a:off x="4953000" y="76200"/>
            <a:ext cx="1084262" cy="1219200"/>
          </a:xfrm>
          <a:prstGeom prst="rect">
            <a:avLst/>
          </a:prstGeom>
          <a:noFill/>
          <a:ln>
            <a:noFill/>
          </a:ln>
        </p:spPr>
      </p:pic>
      <p:sp>
        <p:nvSpPr>
          <p:cNvPr id="403" name="Google Shape;403;p35"/>
          <p:cNvSpPr txBox="1"/>
          <p:nvPr/>
        </p:nvSpPr>
        <p:spPr>
          <a:xfrm>
            <a:off x="2971800" y="333375"/>
            <a:ext cx="1962150" cy="70167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4000"/>
              <a:buFont typeface="Times New Roman"/>
              <a:buNone/>
            </a:pPr>
            <a:r>
              <a:rPr lang="en-US" sz="4000" b="1" i="0" u="none">
                <a:solidFill>
                  <a:schemeClr val="dk1"/>
                </a:solidFill>
                <a:latin typeface="Times New Roman"/>
                <a:ea typeface="Times New Roman"/>
                <a:cs typeface="Times New Roman"/>
                <a:sym typeface="Times New Roman"/>
              </a:rPr>
              <a:t>Convert</a:t>
            </a:r>
            <a:endParaRPr/>
          </a:p>
        </p:txBody>
      </p:sp>
      <p:sp>
        <p:nvSpPr>
          <p:cNvPr id="404" name="Google Shape;404;p35"/>
          <p:cNvSpPr txBox="1"/>
          <p:nvPr/>
        </p:nvSpPr>
        <p:spPr>
          <a:xfrm>
            <a:off x="5867400" y="333375"/>
            <a:ext cx="2936875" cy="70167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4000"/>
              <a:buFont typeface="Times New Roman"/>
              <a:buNone/>
            </a:pPr>
            <a:r>
              <a:rPr lang="en-US" sz="4000" b="1" i="0" u="none">
                <a:solidFill>
                  <a:schemeClr val="dk1"/>
                </a:solidFill>
                <a:latin typeface="Times New Roman"/>
                <a:ea typeface="Times New Roman"/>
                <a:cs typeface="Times New Roman"/>
                <a:sym typeface="Times New Roman"/>
              </a:rPr>
              <a:t>to a decimal.</a:t>
            </a:r>
            <a:endParaRPr/>
          </a:p>
        </p:txBody>
      </p:sp>
      <p:cxnSp>
        <p:nvCxnSpPr>
          <p:cNvPr id="405" name="Google Shape;405;p35"/>
          <p:cNvCxnSpPr/>
          <p:nvPr/>
        </p:nvCxnSpPr>
        <p:spPr>
          <a:xfrm>
            <a:off x="990600" y="2133600"/>
            <a:ext cx="2895600" cy="0"/>
          </a:xfrm>
          <a:prstGeom prst="straightConnector1">
            <a:avLst/>
          </a:prstGeom>
          <a:noFill/>
          <a:ln w="38100" cap="flat" cmpd="sng">
            <a:solidFill>
              <a:schemeClr val="dk1"/>
            </a:solidFill>
            <a:prstDash val="solid"/>
            <a:miter lim="800000"/>
            <a:headEnd type="none" w="med" len="med"/>
            <a:tailEnd type="none" w="med" len="med"/>
          </a:ln>
        </p:spPr>
      </p:cxnSp>
      <p:sp>
        <p:nvSpPr>
          <p:cNvPr id="406" name="Google Shape;406;p35"/>
          <p:cNvSpPr/>
          <p:nvPr/>
        </p:nvSpPr>
        <p:spPr>
          <a:xfrm flipH="1">
            <a:off x="1752600" y="1828800"/>
            <a:ext cx="152400" cy="1524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Times New Roman"/>
              </a:rPr>
              <a:t>. </a:t>
            </a:r>
          </a:p>
        </p:txBody>
      </p:sp>
      <p:sp>
        <p:nvSpPr>
          <p:cNvPr id="407" name="Google Shape;407;p35"/>
          <p:cNvSpPr/>
          <p:nvPr/>
        </p:nvSpPr>
        <p:spPr>
          <a:xfrm>
            <a:off x="1295400" y="1524000"/>
            <a:ext cx="381000" cy="4572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Comic Sans MS"/>
              </a:rPr>
              <a:t>5 </a:t>
            </a:r>
          </a:p>
        </p:txBody>
      </p:sp>
      <p:sp>
        <p:nvSpPr>
          <p:cNvPr id="408" name="Google Shape;408;p35"/>
          <p:cNvSpPr/>
          <p:nvPr/>
        </p:nvSpPr>
        <p:spPr>
          <a:xfrm>
            <a:off x="1981200" y="1524000"/>
            <a:ext cx="304800" cy="4572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Comic Sans MS"/>
              </a:rPr>
              <a:t>1 </a:t>
            </a:r>
          </a:p>
        </p:txBody>
      </p:sp>
      <p:sp>
        <p:nvSpPr>
          <p:cNvPr id="409" name="Google Shape;409;p35"/>
          <p:cNvSpPr/>
          <p:nvPr/>
        </p:nvSpPr>
        <p:spPr>
          <a:xfrm>
            <a:off x="1066800" y="2819400"/>
            <a:ext cx="1371600" cy="3048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Comic Sans MS"/>
              </a:rPr>
              <a:t>- 8 </a:t>
            </a:r>
          </a:p>
        </p:txBody>
      </p:sp>
      <p:sp>
        <p:nvSpPr>
          <p:cNvPr id="410" name="Google Shape;410;p35"/>
          <p:cNvSpPr/>
          <p:nvPr/>
        </p:nvSpPr>
        <p:spPr>
          <a:xfrm>
            <a:off x="838200" y="2133600"/>
            <a:ext cx="431800" cy="825500"/>
          </a:xfrm>
          <a:custGeom>
            <a:avLst/>
            <a:gdLst/>
            <a:ahLst/>
            <a:cxnLst/>
            <a:rect l="l" t="t" r="r" b="b"/>
            <a:pathLst>
              <a:path w="272" h="520" extrusionOk="0">
                <a:moveTo>
                  <a:pt x="96" y="0"/>
                </a:moveTo>
                <a:cubicBezTo>
                  <a:pt x="156" y="28"/>
                  <a:pt x="216" y="56"/>
                  <a:pt x="240" y="96"/>
                </a:cubicBezTo>
                <a:cubicBezTo>
                  <a:pt x="264" y="136"/>
                  <a:pt x="272" y="176"/>
                  <a:pt x="240" y="240"/>
                </a:cubicBezTo>
                <a:cubicBezTo>
                  <a:pt x="208" y="304"/>
                  <a:pt x="88" y="440"/>
                  <a:pt x="48" y="480"/>
                </a:cubicBezTo>
                <a:cubicBezTo>
                  <a:pt x="8" y="520"/>
                  <a:pt x="4" y="500"/>
                  <a:pt x="0" y="480"/>
                </a:cubicBezTo>
              </a:path>
            </a:pathLst>
          </a:custGeom>
          <a:noFill/>
          <a:ln w="3810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411" name="Google Shape;411;p35"/>
          <p:cNvSpPr/>
          <p:nvPr/>
        </p:nvSpPr>
        <p:spPr>
          <a:xfrm>
            <a:off x="609600" y="2286000"/>
            <a:ext cx="381000" cy="3810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Comic Sans MS"/>
              </a:rPr>
              <a:t>8 </a:t>
            </a:r>
          </a:p>
        </p:txBody>
      </p:sp>
      <p:sp>
        <p:nvSpPr>
          <p:cNvPr id="412" name="Google Shape;412;p35"/>
          <p:cNvSpPr/>
          <p:nvPr/>
        </p:nvSpPr>
        <p:spPr>
          <a:xfrm>
            <a:off x="1447800" y="2286000"/>
            <a:ext cx="228600" cy="3810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Comic Sans MS"/>
              </a:rPr>
              <a:t>1 </a:t>
            </a:r>
          </a:p>
        </p:txBody>
      </p:sp>
      <p:sp>
        <p:nvSpPr>
          <p:cNvPr id="413" name="Google Shape;413;p35"/>
          <p:cNvSpPr/>
          <p:nvPr/>
        </p:nvSpPr>
        <p:spPr>
          <a:xfrm>
            <a:off x="1752600" y="2286000"/>
            <a:ext cx="1143000" cy="3810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Comic Sans MS"/>
              </a:rPr>
              <a:t>.00 </a:t>
            </a:r>
          </a:p>
        </p:txBody>
      </p:sp>
      <p:cxnSp>
        <p:nvCxnSpPr>
          <p:cNvPr id="414" name="Google Shape;414;p35"/>
          <p:cNvCxnSpPr/>
          <p:nvPr/>
        </p:nvCxnSpPr>
        <p:spPr>
          <a:xfrm>
            <a:off x="1219200" y="3200400"/>
            <a:ext cx="1752600" cy="0"/>
          </a:xfrm>
          <a:prstGeom prst="straightConnector1">
            <a:avLst/>
          </a:prstGeom>
          <a:noFill/>
          <a:ln w="28575" cap="flat" cmpd="sng">
            <a:solidFill>
              <a:schemeClr val="dk1"/>
            </a:solidFill>
            <a:prstDash val="solid"/>
            <a:miter lim="800000"/>
            <a:headEnd type="none" w="med" len="med"/>
            <a:tailEnd type="none" w="med" len="med"/>
          </a:ln>
        </p:spPr>
      </p:cxnSp>
      <p:sp>
        <p:nvSpPr>
          <p:cNvPr id="415" name="Google Shape;415;p35"/>
          <p:cNvSpPr/>
          <p:nvPr/>
        </p:nvSpPr>
        <p:spPr>
          <a:xfrm>
            <a:off x="1905000" y="3352800"/>
            <a:ext cx="381000" cy="3810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Comic Sans MS"/>
              </a:rPr>
              <a:t>2 </a:t>
            </a:r>
          </a:p>
        </p:txBody>
      </p:sp>
      <p:cxnSp>
        <p:nvCxnSpPr>
          <p:cNvPr id="416" name="Google Shape;416;p35"/>
          <p:cNvCxnSpPr/>
          <p:nvPr/>
        </p:nvCxnSpPr>
        <p:spPr>
          <a:xfrm>
            <a:off x="2667000" y="2590800"/>
            <a:ext cx="0" cy="609600"/>
          </a:xfrm>
          <a:prstGeom prst="straightConnector1">
            <a:avLst/>
          </a:prstGeom>
          <a:noFill/>
          <a:ln w="31750" cap="rnd" cmpd="sng">
            <a:solidFill>
              <a:schemeClr val="dk1"/>
            </a:solidFill>
            <a:prstDash val="solid"/>
            <a:miter lim="800000"/>
            <a:headEnd type="none" w="med" len="med"/>
            <a:tailEnd type="triangle" w="med" len="med"/>
          </a:ln>
        </p:spPr>
      </p:cxnSp>
      <p:sp>
        <p:nvSpPr>
          <p:cNvPr id="417" name="Google Shape;417;p35"/>
          <p:cNvSpPr/>
          <p:nvPr/>
        </p:nvSpPr>
        <p:spPr>
          <a:xfrm>
            <a:off x="4191000" y="1676400"/>
            <a:ext cx="4572000" cy="1143000"/>
          </a:xfrm>
          <a:prstGeom prst="rect">
            <a:avLst/>
          </a:prstGeom>
        </p:spPr>
        <p:txBody>
          <a:bodyPr>
            <a:prstTxWarp prst="textPlain">
              <a:avLst/>
            </a:prstTxWarp>
          </a:bodyPr>
          <a:lstStyle/>
          <a:p>
            <a:pPr lvl="0" algn="l"/>
            <a:r>
              <a:rPr b="0" i="0">
                <a:ln w="12700" cap="flat" cmpd="sng">
                  <a:solidFill>
                    <a:schemeClr val="dk1"/>
                  </a:solidFill>
                  <a:prstDash val="solid"/>
                  <a:miter lim="800000"/>
                  <a:headEnd type="none" w="sm" len="sm"/>
                  <a:tailEnd type="none" w="sm" len="sm"/>
                </a:ln>
                <a:solidFill>
                  <a:srgbClr val="993300"/>
                </a:solidFill>
                <a:latin typeface="Georgia"/>
              </a:rPr>
              <a:t> * Set up long division     on the fraction part     and complete the division. </a:t>
            </a:r>
          </a:p>
        </p:txBody>
      </p:sp>
      <p:sp>
        <p:nvSpPr>
          <p:cNvPr id="418" name="Google Shape;418;p35"/>
          <p:cNvSpPr/>
          <p:nvPr/>
        </p:nvSpPr>
        <p:spPr>
          <a:xfrm>
            <a:off x="2438400" y="3352800"/>
            <a:ext cx="381000" cy="3810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Comic Sans MS"/>
              </a:rPr>
              <a:t>0 </a:t>
            </a:r>
          </a:p>
        </p:txBody>
      </p:sp>
      <p:sp>
        <p:nvSpPr>
          <p:cNvPr id="419" name="Google Shape;419;p35"/>
          <p:cNvSpPr/>
          <p:nvPr/>
        </p:nvSpPr>
        <p:spPr>
          <a:xfrm>
            <a:off x="2438400" y="1524000"/>
            <a:ext cx="381000" cy="4572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Comic Sans MS"/>
              </a:rPr>
              <a:t>2 </a:t>
            </a:r>
          </a:p>
        </p:txBody>
      </p:sp>
      <p:sp>
        <p:nvSpPr>
          <p:cNvPr id="420" name="Google Shape;420;p35"/>
          <p:cNvSpPr/>
          <p:nvPr/>
        </p:nvSpPr>
        <p:spPr>
          <a:xfrm>
            <a:off x="1524000" y="3810000"/>
            <a:ext cx="1295400" cy="3810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Comic Sans MS"/>
              </a:rPr>
              <a:t>-16 </a:t>
            </a:r>
          </a:p>
        </p:txBody>
      </p:sp>
      <p:cxnSp>
        <p:nvCxnSpPr>
          <p:cNvPr id="421" name="Google Shape;421;p35"/>
          <p:cNvCxnSpPr/>
          <p:nvPr/>
        </p:nvCxnSpPr>
        <p:spPr>
          <a:xfrm>
            <a:off x="1905000" y="4267200"/>
            <a:ext cx="1447800" cy="0"/>
          </a:xfrm>
          <a:prstGeom prst="straightConnector1">
            <a:avLst/>
          </a:prstGeom>
          <a:noFill/>
          <a:ln w="28575" cap="flat" cmpd="sng">
            <a:solidFill>
              <a:schemeClr val="dk1"/>
            </a:solidFill>
            <a:prstDash val="solid"/>
            <a:miter lim="800000"/>
            <a:headEnd type="none" w="med" len="med"/>
            <a:tailEnd type="none" w="med" len="med"/>
          </a:ln>
        </p:spPr>
      </p:cxnSp>
      <p:sp>
        <p:nvSpPr>
          <p:cNvPr id="422" name="Google Shape;422;p35"/>
          <p:cNvSpPr/>
          <p:nvPr/>
        </p:nvSpPr>
        <p:spPr>
          <a:xfrm>
            <a:off x="2362200" y="4419600"/>
            <a:ext cx="457200" cy="3810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Comic Sans MS"/>
              </a:rPr>
              <a:t>4 </a:t>
            </a:r>
          </a:p>
        </p:txBody>
      </p:sp>
      <p:sp>
        <p:nvSpPr>
          <p:cNvPr id="423" name="Google Shape;423;p35"/>
          <p:cNvSpPr/>
          <p:nvPr/>
        </p:nvSpPr>
        <p:spPr>
          <a:xfrm>
            <a:off x="2971800" y="2286000"/>
            <a:ext cx="457200" cy="3810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Comic Sans MS"/>
              </a:rPr>
              <a:t>0 </a:t>
            </a:r>
          </a:p>
        </p:txBody>
      </p:sp>
      <p:cxnSp>
        <p:nvCxnSpPr>
          <p:cNvPr id="424" name="Google Shape;424;p35"/>
          <p:cNvCxnSpPr/>
          <p:nvPr/>
        </p:nvCxnSpPr>
        <p:spPr>
          <a:xfrm>
            <a:off x="3200400" y="2667000"/>
            <a:ext cx="0" cy="1524000"/>
          </a:xfrm>
          <a:prstGeom prst="straightConnector1">
            <a:avLst/>
          </a:prstGeom>
          <a:noFill/>
          <a:ln w="31750" cap="rnd" cmpd="sng">
            <a:solidFill>
              <a:schemeClr val="dk1"/>
            </a:solidFill>
            <a:prstDash val="solid"/>
            <a:miter lim="800000"/>
            <a:headEnd type="none" w="med" len="med"/>
            <a:tailEnd type="triangle" w="med" len="med"/>
          </a:ln>
        </p:spPr>
      </p:cxnSp>
      <p:sp>
        <p:nvSpPr>
          <p:cNvPr id="425" name="Google Shape;425;p35"/>
          <p:cNvSpPr/>
          <p:nvPr/>
        </p:nvSpPr>
        <p:spPr>
          <a:xfrm>
            <a:off x="2971800" y="4419600"/>
            <a:ext cx="457200" cy="3810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Comic Sans MS"/>
              </a:rPr>
              <a:t>0 </a:t>
            </a:r>
          </a:p>
        </p:txBody>
      </p:sp>
      <p:sp>
        <p:nvSpPr>
          <p:cNvPr id="426" name="Google Shape;426;p35"/>
          <p:cNvSpPr/>
          <p:nvPr/>
        </p:nvSpPr>
        <p:spPr>
          <a:xfrm>
            <a:off x="2971800" y="1524000"/>
            <a:ext cx="457200" cy="4572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Comic Sans MS"/>
              </a:rPr>
              <a:t>5 </a:t>
            </a:r>
          </a:p>
        </p:txBody>
      </p:sp>
      <p:sp>
        <p:nvSpPr>
          <p:cNvPr id="427" name="Google Shape;427;p35"/>
          <p:cNvSpPr/>
          <p:nvPr/>
        </p:nvSpPr>
        <p:spPr>
          <a:xfrm>
            <a:off x="2057400" y="4876800"/>
            <a:ext cx="1371600" cy="3810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Comic Sans MS"/>
              </a:rPr>
              <a:t>-40 </a:t>
            </a:r>
          </a:p>
        </p:txBody>
      </p:sp>
      <p:cxnSp>
        <p:nvCxnSpPr>
          <p:cNvPr id="428" name="Google Shape;428;p35"/>
          <p:cNvCxnSpPr/>
          <p:nvPr/>
        </p:nvCxnSpPr>
        <p:spPr>
          <a:xfrm>
            <a:off x="2286000" y="5334000"/>
            <a:ext cx="1447800" cy="0"/>
          </a:xfrm>
          <a:prstGeom prst="straightConnector1">
            <a:avLst/>
          </a:prstGeom>
          <a:noFill/>
          <a:ln w="28575" cap="flat" cmpd="sng">
            <a:solidFill>
              <a:schemeClr val="dk1"/>
            </a:solidFill>
            <a:prstDash val="solid"/>
            <a:miter lim="800000"/>
            <a:headEnd type="none" w="med" len="med"/>
            <a:tailEnd type="none" w="med" len="med"/>
          </a:ln>
        </p:spPr>
      </p:cxnSp>
      <p:sp>
        <p:nvSpPr>
          <p:cNvPr id="429" name="Google Shape;429;p35"/>
          <p:cNvSpPr/>
          <p:nvPr/>
        </p:nvSpPr>
        <p:spPr>
          <a:xfrm>
            <a:off x="2971800" y="5410200"/>
            <a:ext cx="457200" cy="5334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Comic Sans MS"/>
              </a:rPr>
              <a:t>0 </a:t>
            </a:r>
          </a:p>
        </p:txBody>
      </p:sp>
      <p:sp>
        <p:nvSpPr>
          <p:cNvPr id="430" name="Google Shape;430;p35"/>
          <p:cNvSpPr/>
          <p:nvPr/>
        </p:nvSpPr>
        <p:spPr>
          <a:xfrm>
            <a:off x="990600" y="1295400"/>
            <a:ext cx="2819400" cy="914400"/>
          </a:xfrm>
          <a:prstGeom prst="ellipse">
            <a:avLst/>
          </a:prstGeom>
          <a:noFill/>
          <a:ln w="25400" cap="flat" cmpd="sng">
            <a:solidFill>
              <a:srgbClr val="00008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431" name="Google Shape;431;p35"/>
          <p:cNvSpPr txBox="1"/>
          <p:nvPr/>
        </p:nvSpPr>
        <p:spPr>
          <a:xfrm>
            <a:off x="8366125" y="6137275"/>
            <a:ext cx="26035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a:t>
            </a:r>
            <a:endParaRPr/>
          </a:p>
        </p:txBody>
      </p:sp>
      <p:sp>
        <p:nvSpPr>
          <p:cNvPr id="432" name="Google Shape;432;p35"/>
          <p:cNvSpPr/>
          <p:nvPr/>
        </p:nvSpPr>
        <p:spPr>
          <a:xfrm>
            <a:off x="4876800" y="3429000"/>
            <a:ext cx="3429000" cy="914400"/>
          </a:xfrm>
          <a:prstGeom prst="rect">
            <a:avLst/>
          </a:prstGeom>
        </p:spPr>
        <p:txBody>
          <a:bodyPr>
            <a:prstTxWarp prst="textPlain">
              <a:avLst/>
            </a:prstTxWarp>
          </a:bodyPr>
          <a:lstStyle/>
          <a:p>
            <a:pPr lvl="0" algn="l"/>
            <a:r>
              <a:rPr b="0" i="0">
                <a:ln w="12700" cap="flat" cmpd="sng">
                  <a:solidFill>
                    <a:schemeClr val="dk1"/>
                  </a:solidFill>
                  <a:prstDash val="solid"/>
                  <a:miter lim="800000"/>
                  <a:headEnd type="none" w="sm" len="sm"/>
                  <a:tailEnd type="none" w="sm" len="sm"/>
                </a:ln>
                <a:solidFill>
                  <a:srgbClr val="993300"/>
                </a:solidFill>
                <a:latin typeface="Georgia"/>
              </a:rPr>
              <a:t>* Place whole number     in front of decimal </a:t>
            </a:r>
          </a:p>
        </p:txBody>
      </p:sp>
      <p:cxnSp>
        <p:nvCxnSpPr>
          <p:cNvPr id="433" name="Google Shape;433;p35"/>
          <p:cNvCxnSpPr/>
          <p:nvPr/>
        </p:nvCxnSpPr>
        <p:spPr>
          <a:xfrm flipH="1">
            <a:off x="1676400" y="914400"/>
            <a:ext cx="3276600" cy="457200"/>
          </a:xfrm>
          <a:prstGeom prst="straightConnector1">
            <a:avLst/>
          </a:prstGeom>
          <a:noFill/>
          <a:ln w="34925" cap="flat" cmpd="sng">
            <a:solidFill>
              <a:srgbClr val="0000FF"/>
            </a:solidFill>
            <a:prstDash val="solid"/>
            <a:miter lim="800000"/>
            <a:headEnd type="none" w="med" len="med"/>
            <a:tailEnd type="triangle" w="med" len="med"/>
          </a:ln>
        </p:spPr>
      </p:cxnSp>
      <p:sp>
        <p:nvSpPr>
          <p:cNvPr id="434" name="Google Shape;434;p35"/>
          <p:cNvSpPr/>
          <p:nvPr/>
        </p:nvSpPr>
        <p:spPr>
          <a:xfrm>
            <a:off x="4953000" y="5029200"/>
            <a:ext cx="3124200" cy="457200"/>
          </a:xfrm>
          <a:prstGeom prst="rect">
            <a:avLst/>
          </a:prstGeom>
        </p:spPr>
        <p:txBody>
          <a:bodyPr>
            <a:prstTxWarp prst="textPlain">
              <a:avLst/>
            </a:prstTxWarp>
          </a:bodyPr>
          <a:lstStyle/>
          <a:p>
            <a:pPr lvl="0" algn="l"/>
            <a:r>
              <a:rPr b="0" i="0">
                <a:ln w="12700" cap="flat" cmpd="sng">
                  <a:solidFill>
                    <a:schemeClr val="dk1"/>
                  </a:solidFill>
                  <a:prstDash val="solid"/>
                  <a:miter lim="800000"/>
                  <a:headEnd type="none" w="sm" len="sm"/>
                  <a:tailEnd type="none" w="sm" len="sm"/>
                </a:ln>
                <a:solidFill>
                  <a:srgbClr val="993300"/>
                </a:solidFill>
                <a:latin typeface="Georgia"/>
              </a:rPr>
              <a:t>* This is the final answer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417"/>
                                        </p:tgtEl>
                                        <p:attrNameLst>
                                          <p:attrName>style.visibility</p:attrName>
                                        </p:attrNameLst>
                                      </p:cBhvr>
                                      <p:to>
                                        <p:strVal val="visible"/>
                                      </p:to>
                                    </p:set>
                                    <p:anim calcmode="lin" valueType="num">
                                      <p:cBhvr additive="base">
                                        <p:cTn id="7" dur="500"/>
                                        <p:tgtEl>
                                          <p:spTgt spid="417"/>
                                        </p:tgtEl>
                                        <p:attrNameLst>
                                          <p:attrName>ppt_w</p:attrName>
                                        </p:attrNameLst>
                                      </p:cBhvr>
                                      <p:tavLst>
                                        <p:tav tm="0">
                                          <p:val>
                                            <p:strVal val="0"/>
                                          </p:val>
                                        </p:tav>
                                        <p:tav tm="100000">
                                          <p:val>
                                            <p:strVal val="#ppt_w"/>
                                          </p:val>
                                        </p:tav>
                                      </p:tavLst>
                                    </p:anim>
                                    <p:anim calcmode="lin" valueType="num">
                                      <p:cBhvr additive="base">
                                        <p:cTn id="8" dur="500"/>
                                        <p:tgtEl>
                                          <p:spTgt spid="417"/>
                                        </p:tgtEl>
                                        <p:attrNameLst>
                                          <p:attrName>ppt_h</p:attrName>
                                        </p:attrNameLst>
                                      </p:cBhvr>
                                      <p:tavLst>
                                        <p:tav tm="0">
                                          <p:val>
                                            <p:str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405"/>
                                        </p:tgtEl>
                                        <p:attrNameLst>
                                          <p:attrName>style.visibility</p:attrName>
                                        </p:attrNameLst>
                                      </p:cBhvr>
                                      <p:to>
                                        <p:strVal val="visible"/>
                                      </p:to>
                                    </p:set>
                                    <p:anim calcmode="lin" valueType="num">
                                      <p:cBhvr additive="base">
                                        <p:cTn id="13" dur="500"/>
                                        <p:tgtEl>
                                          <p:spTgt spid="405"/>
                                        </p:tgtEl>
                                        <p:attrNameLst>
                                          <p:attrName>ppt_w</p:attrName>
                                        </p:attrNameLst>
                                      </p:cBhvr>
                                      <p:tavLst>
                                        <p:tav tm="0">
                                          <p:val>
                                            <p:strVal val="0"/>
                                          </p:val>
                                        </p:tav>
                                        <p:tav tm="100000">
                                          <p:val>
                                            <p:strVal val="#ppt_w"/>
                                          </p:val>
                                        </p:tav>
                                      </p:tavLst>
                                    </p:anim>
                                    <p:anim calcmode="lin" valueType="num">
                                      <p:cBhvr additive="base">
                                        <p:cTn id="14" dur="500"/>
                                        <p:tgtEl>
                                          <p:spTgt spid="405"/>
                                        </p:tgtEl>
                                        <p:attrNameLst>
                                          <p:attrName>ppt_h</p:attrName>
                                        </p:attrNameLst>
                                      </p:cBhvr>
                                      <p:tavLst>
                                        <p:tav tm="0">
                                          <p:val>
                                            <p:strVal val="0"/>
                                          </p:val>
                                        </p:tav>
                                        <p:tav tm="100000">
                                          <p:val>
                                            <p:strVal val="#ppt_h"/>
                                          </p:val>
                                        </p:tav>
                                      </p:tavLst>
                                    </p:anim>
                                  </p:childTnLst>
                                </p:cTn>
                              </p:par>
                            </p:childTnLst>
                          </p:cTn>
                        </p:par>
                        <p:par>
                          <p:cTn id="15" fill="hold">
                            <p:stCondLst>
                              <p:cond delay="500"/>
                            </p:stCondLst>
                            <p:childTnLst>
                              <p:par>
                                <p:cTn id="16" presetID="23" presetClass="entr" presetSubtype="16" fill="hold" nodeType="afterEffect">
                                  <p:stCondLst>
                                    <p:cond delay="0"/>
                                  </p:stCondLst>
                                  <p:childTnLst>
                                    <p:set>
                                      <p:cBhvr>
                                        <p:cTn id="17" dur="1" fill="hold">
                                          <p:stCondLst>
                                            <p:cond delay="0"/>
                                          </p:stCondLst>
                                        </p:cTn>
                                        <p:tgtEl>
                                          <p:spTgt spid="410"/>
                                        </p:tgtEl>
                                        <p:attrNameLst>
                                          <p:attrName>style.visibility</p:attrName>
                                        </p:attrNameLst>
                                      </p:cBhvr>
                                      <p:to>
                                        <p:strVal val="visible"/>
                                      </p:to>
                                    </p:set>
                                    <p:anim calcmode="lin" valueType="num">
                                      <p:cBhvr additive="base">
                                        <p:cTn id="18" dur="500"/>
                                        <p:tgtEl>
                                          <p:spTgt spid="410"/>
                                        </p:tgtEl>
                                        <p:attrNameLst>
                                          <p:attrName>ppt_w</p:attrName>
                                        </p:attrNameLst>
                                      </p:cBhvr>
                                      <p:tavLst>
                                        <p:tav tm="0">
                                          <p:val>
                                            <p:strVal val="0"/>
                                          </p:val>
                                        </p:tav>
                                        <p:tav tm="100000">
                                          <p:val>
                                            <p:strVal val="#ppt_w"/>
                                          </p:val>
                                        </p:tav>
                                      </p:tavLst>
                                    </p:anim>
                                    <p:anim calcmode="lin" valueType="num">
                                      <p:cBhvr additive="base">
                                        <p:cTn id="19" dur="500"/>
                                        <p:tgtEl>
                                          <p:spTgt spid="410"/>
                                        </p:tgtEl>
                                        <p:attrNameLst>
                                          <p:attrName>ppt_h</p:attrName>
                                        </p:attrNameLst>
                                      </p:cBhvr>
                                      <p:tavLst>
                                        <p:tav tm="0">
                                          <p:val>
                                            <p:strVal val="0"/>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3" presetClass="entr" presetSubtype="16" fill="hold" nodeType="clickEffect">
                                  <p:stCondLst>
                                    <p:cond delay="0"/>
                                  </p:stCondLst>
                                  <p:childTnLst>
                                    <p:set>
                                      <p:cBhvr>
                                        <p:cTn id="23" dur="1" fill="hold">
                                          <p:stCondLst>
                                            <p:cond delay="0"/>
                                          </p:stCondLst>
                                        </p:cTn>
                                        <p:tgtEl>
                                          <p:spTgt spid="412"/>
                                        </p:tgtEl>
                                        <p:attrNameLst>
                                          <p:attrName>style.visibility</p:attrName>
                                        </p:attrNameLst>
                                      </p:cBhvr>
                                      <p:to>
                                        <p:strVal val="visible"/>
                                      </p:to>
                                    </p:set>
                                    <p:anim calcmode="lin" valueType="num">
                                      <p:cBhvr additive="base">
                                        <p:cTn id="24" dur="500"/>
                                        <p:tgtEl>
                                          <p:spTgt spid="412"/>
                                        </p:tgtEl>
                                        <p:attrNameLst>
                                          <p:attrName>ppt_w</p:attrName>
                                        </p:attrNameLst>
                                      </p:cBhvr>
                                      <p:tavLst>
                                        <p:tav tm="0">
                                          <p:val>
                                            <p:strVal val="0"/>
                                          </p:val>
                                        </p:tav>
                                        <p:tav tm="100000">
                                          <p:val>
                                            <p:strVal val="#ppt_w"/>
                                          </p:val>
                                        </p:tav>
                                      </p:tavLst>
                                    </p:anim>
                                    <p:anim calcmode="lin" valueType="num">
                                      <p:cBhvr additive="base">
                                        <p:cTn id="25" dur="500"/>
                                        <p:tgtEl>
                                          <p:spTgt spid="412"/>
                                        </p:tgtEl>
                                        <p:attrNameLst>
                                          <p:attrName>ppt_h</p:attrName>
                                        </p:attrNameLst>
                                      </p:cBhvr>
                                      <p:tavLst>
                                        <p:tav tm="0">
                                          <p:val>
                                            <p:strVal val="0"/>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23" presetClass="entr" presetSubtype="16" fill="hold" nodeType="clickEffect">
                                  <p:stCondLst>
                                    <p:cond delay="0"/>
                                  </p:stCondLst>
                                  <p:childTnLst>
                                    <p:set>
                                      <p:cBhvr>
                                        <p:cTn id="29" dur="1" fill="hold">
                                          <p:stCondLst>
                                            <p:cond delay="0"/>
                                          </p:stCondLst>
                                        </p:cTn>
                                        <p:tgtEl>
                                          <p:spTgt spid="411"/>
                                        </p:tgtEl>
                                        <p:attrNameLst>
                                          <p:attrName>style.visibility</p:attrName>
                                        </p:attrNameLst>
                                      </p:cBhvr>
                                      <p:to>
                                        <p:strVal val="visible"/>
                                      </p:to>
                                    </p:set>
                                    <p:anim calcmode="lin" valueType="num">
                                      <p:cBhvr additive="base">
                                        <p:cTn id="30" dur="500"/>
                                        <p:tgtEl>
                                          <p:spTgt spid="411"/>
                                        </p:tgtEl>
                                        <p:attrNameLst>
                                          <p:attrName>ppt_w</p:attrName>
                                        </p:attrNameLst>
                                      </p:cBhvr>
                                      <p:tavLst>
                                        <p:tav tm="0">
                                          <p:val>
                                            <p:strVal val="0"/>
                                          </p:val>
                                        </p:tav>
                                        <p:tav tm="100000">
                                          <p:val>
                                            <p:strVal val="#ppt_w"/>
                                          </p:val>
                                        </p:tav>
                                      </p:tavLst>
                                    </p:anim>
                                    <p:anim calcmode="lin" valueType="num">
                                      <p:cBhvr additive="base">
                                        <p:cTn id="31" dur="500"/>
                                        <p:tgtEl>
                                          <p:spTgt spid="411"/>
                                        </p:tgtEl>
                                        <p:attrNameLst>
                                          <p:attrName>ppt_h</p:attrName>
                                        </p:attrNameLst>
                                      </p:cBhvr>
                                      <p:tavLst>
                                        <p:tav tm="0">
                                          <p:val>
                                            <p:strVal val="0"/>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23" presetClass="entr" presetSubtype="16" fill="hold" nodeType="clickEffect">
                                  <p:stCondLst>
                                    <p:cond delay="0"/>
                                  </p:stCondLst>
                                  <p:childTnLst>
                                    <p:set>
                                      <p:cBhvr>
                                        <p:cTn id="35" dur="1" fill="hold">
                                          <p:stCondLst>
                                            <p:cond delay="0"/>
                                          </p:stCondLst>
                                        </p:cTn>
                                        <p:tgtEl>
                                          <p:spTgt spid="413"/>
                                        </p:tgtEl>
                                        <p:attrNameLst>
                                          <p:attrName>style.visibility</p:attrName>
                                        </p:attrNameLst>
                                      </p:cBhvr>
                                      <p:to>
                                        <p:strVal val="visible"/>
                                      </p:to>
                                    </p:set>
                                    <p:anim calcmode="lin" valueType="num">
                                      <p:cBhvr additive="base">
                                        <p:cTn id="36" dur="500"/>
                                        <p:tgtEl>
                                          <p:spTgt spid="413"/>
                                        </p:tgtEl>
                                        <p:attrNameLst>
                                          <p:attrName>ppt_w</p:attrName>
                                        </p:attrNameLst>
                                      </p:cBhvr>
                                      <p:tavLst>
                                        <p:tav tm="0">
                                          <p:val>
                                            <p:strVal val="0"/>
                                          </p:val>
                                        </p:tav>
                                        <p:tav tm="100000">
                                          <p:val>
                                            <p:strVal val="#ppt_w"/>
                                          </p:val>
                                        </p:tav>
                                      </p:tavLst>
                                    </p:anim>
                                    <p:anim calcmode="lin" valueType="num">
                                      <p:cBhvr additive="base">
                                        <p:cTn id="37" dur="500"/>
                                        <p:tgtEl>
                                          <p:spTgt spid="413"/>
                                        </p:tgtEl>
                                        <p:attrNameLst>
                                          <p:attrName>ppt_h</p:attrName>
                                        </p:attrNameLst>
                                      </p:cBhvr>
                                      <p:tavLst>
                                        <p:tav tm="0">
                                          <p:val>
                                            <p:strVal val="0"/>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23" presetClass="entr" presetSubtype="16" fill="hold" nodeType="clickEffect">
                                  <p:stCondLst>
                                    <p:cond delay="0"/>
                                  </p:stCondLst>
                                  <p:childTnLst>
                                    <p:set>
                                      <p:cBhvr>
                                        <p:cTn id="41" dur="1" fill="hold">
                                          <p:stCondLst>
                                            <p:cond delay="0"/>
                                          </p:stCondLst>
                                        </p:cTn>
                                        <p:tgtEl>
                                          <p:spTgt spid="406"/>
                                        </p:tgtEl>
                                        <p:attrNameLst>
                                          <p:attrName>style.visibility</p:attrName>
                                        </p:attrNameLst>
                                      </p:cBhvr>
                                      <p:to>
                                        <p:strVal val="visible"/>
                                      </p:to>
                                    </p:set>
                                    <p:anim calcmode="lin" valueType="num">
                                      <p:cBhvr additive="base">
                                        <p:cTn id="42" dur="500"/>
                                        <p:tgtEl>
                                          <p:spTgt spid="406"/>
                                        </p:tgtEl>
                                        <p:attrNameLst>
                                          <p:attrName>ppt_w</p:attrName>
                                        </p:attrNameLst>
                                      </p:cBhvr>
                                      <p:tavLst>
                                        <p:tav tm="0">
                                          <p:val>
                                            <p:strVal val="0"/>
                                          </p:val>
                                        </p:tav>
                                        <p:tav tm="100000">
                                          <p:val>
                                            <p:strVal val="#ppt_w"/>
                                          </p:val>
                                        </p:tav>
                                      </p:tavLst>
                                    </p:anim>
                                    <p:anim calcmode="lin" valueType="num">
                                      <p:cBhvr additive="base">
                                        <p:cTn id="43" dur="500"/>
                                        <p:tgtEl>
                                          <p:spTgt spid="406"/>
                                        </p:tgtEl>
                                        <p:attrNameLst>
                                          <p:attrName>ppt_h</p:attrName>
                                        </p:attrNameLst>
                                      </p:cBhvr>
                                      <p:tavLst>
                                        <p:tav tm="0">
                                          <p:val>
                                            <p:strVal val="0"/>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23" presetClass="entr" presetSubtype="16" fill="hold" nodeType="clickEffect">
                                  <p:stCondLst>
                                    <p:cond delay="0"/>
                                  </p:stCondLst>
                                  <p:childTnLst>
                                    <p:set>
                                      <p:cBhvr>
                                        <p:cTn id="47" dur="1" fill="hold">
                                          <p:stCondLst>
                                            <p:cond delay="0"/>
                                          </p:stCondLst>
                                        </p:cTn>
                                        <p:tgtEl>
                                          <p:spTgt spid="408"/>
                                        </p:tgtEl>
                                        <p:attrNameLst>
                                          <p:attrName>style.visibility</p:attrName>
                                        </p:attrNameLst>
                                      </p:cBhvr>
                                      <p:to>
                                        <p:strVal val="visible"/>
                                      </p:to>
                                    </p:set>
                                    <p:anim calcmode="lin" valueType="num">
                                      <p:cBhvr additive="base">
                                        <p:cTn id="48" dur="500"/>
                                        <p:tgtEl>
                                          <p:spTgt spid="408"/>
                                        </p:tgtEl>
                                        <p:attrNameLst>
                                          <p:attrName>ppt_w</p:attrName>
                                        </p:attrNameLst>
                                      </p:cBhvr>
                                      <p:tavLst>
                                        <p:tav tm="0">
                                          <p:val>
                                            <p:strVal val="0"/>
                                          </p:val>
                                        </p:tav>
                                        <p:tav tm="100000">
                                          <p:val>
                                            <p:strVal val="#ppt_w"/>
                                          </p:val>
                                        </p:tav>
                                      </p:tavLst>
                                    </p:anim>
                                    <p:anim calcmode="lin" valueType="num">
                                      <p:cBhvr additive="base">
                                        <p:cTn id="49" dur="500"/>
                                        <p:tgtEl>
                                          <p:spTgt spid="408"/>
                                        </p:tgtEl>
                                        <p:attrNameLst>
                                          <p:attrName>ppt_h</p:attrName>
                                        </p:attrNameLst>
                                      </p:cBhvr>
                                      <p:tavLst>
                                        <p:tav tm="0">
                                          <p:val>
                                            <p:strVal val="0"/>
                                          </p:val>
                                        </p:tav>
                                        <p:tav tm="100000">
                                          <p:val>
                                            <p:strVal val="#ppt_h"/>
                                          </p:val>
                                        </p:tav>
                                      </p:tavLst>
                                    </p:anim>
                                  </p:childTnLst>
                                </p:cTn>
                              </p:par>
                            </p:childTnLst>
                          </p:cTn>
                        </p:par>
                      </p:childTnLst>
                    </p:cTn>
                  </p:par>
                  <p:par>
                    <p:cTn id="50" fill="hold">
                      <p:stCondLst>
                        <p:cond delay="indefinite"/>
                      </p:stCondLst>
                      <p:childTnLst>
                        <p:par>
                          <p:cTn id="51" fill="hold">
                            <p:stCondLst>
                              <p:cond delay="0"/>
                            </p:stCondLst>
                            <p:childTnLst>
                              <p:par>
                                <p:cTn id="52" presetID="23" presetClass="entr" presetSubtype="16" fill="hold" nodeType="clickEffect">
                                  <p:stCondLst>
                                    <p:cond delay="0"/>
                                  </p:stCondLst>
                                  <p:childTnLst>
                                    <p:set>
                                      <p:cBhvr>
                                        <p:cTn id="53" dur="1" fill="hold">
                                          <p:stCondLst>
                                            <p:cond delay="0"/>
                                          </p:stCondLst>
                                        </p:cTn>
                                        <p:tgtEl>
                                          <p:spTgt spid="409"/>
                                        </p:tgtEl>
                                        <p:attrNameLst>
                                          <p:attrName>style.visibility</p:attrName>
                                        </p:attrNameLst>
                                      </p:cBhvr>
                                      <p:to>
                                        <p:strVal val="visible"/>
                                      </p:to>
                                    </p:set>
                                    <p:anim calcmode="lin" valueType="num">
                                      <p:cBhvr additive="base">
                                        <p:cTn id="54" dur="500"/>
                                        <p:tgtEl>
                                          <p:spTgt spid="409"/>
                                        </p:tgtEl>
                                        <p:attrNameLst>
                                          <p:attrName>ppt_w</p:attrName>
                                        </p:attrNameLst>
                                      </p:cBhvr>
                                      <p:tavLst>
                                        <p:tav tm="0">
                                          <p:val>
                                            <p:strVal val="0"/>
                                          </p:val>
                                        </p:tav>
                                        <p:tav tm="100000">
                                          <p:val>
                                            <p:strVal val="#ppt_w"/>
                                          </p:val>
                                        </p:tav>
                                      </p:tavLst>
                                    </p:anim>
                                    <p:anim calcmode="lin" valueType="num">
                                      <p:cBhvr additive="base">
                                        <p:cTn id="55" dur="500"/>
                                        <p:tgtEl>
                                          <p:spTgt spid="409"/>
                                        </p:tgtEl>
                                        <p:attrNameLst>
                                          <p:attrName>ppt_h</p:attrName>
                                        </p:attrNameLst>
                                      </p:cBhvr>
                                      <p:tavLst>
                                        <p:tav tm="0">
                                          <p:val>
                                            <p:strVal val="0"/>
                                          </p:val>
                                        </p:tav>
                                        <p:tav tm="100000">
                                          <p:val>
                                            <p:strVal val="#ppt_h"/>
                                          </p:val>
                                        </p:tav>
                                      </p:tavLst>
                                    </p:anim>
                                  </p:childTnLst>
                                </p:cTn>
                              </p:par>
                            </p:childTnLst>
                          </p:cTn>
                        </p:par>
                      </p:childTnLst>
                    </p:cTn>
                  </p:par>
                  <p:par>
                    <p:cTn id="56" fill="hold">
                      <p:stCondLst>
                        <p:cond delay="indefinite"/>
                      </p:stCondLst>
                      <p:childTnLst>
                        <p:par>
                          <p:cTn id="57" fill="hold">
                            <p:stCondLst>
                              <p:cond delay="0"/>
                            </p:stCondLst>
                            <p:childTnLst>
                              <p:par>
                                <p:cTn id="58" presetID="23" presetClass="entr" presetSubtype="16" fill="hold" nodeType="clickEffect">
                                  <p:stCondLst>
                                    <p:cond delay="0"/>
                                  </p:stCondLst>
                                  <p:childTnLst>
                                    <p:set>
                                      <p:cBhvr>
                                        <p:cTn id="59" dur="1" fill="hold">
                                          <p:stCondLst>
                                            <p:cond delay="0"/>
                                          </p:stCondLst>
                                        </p:cTn>
                                        <p:tgtEl>
                                          <p:spTgt spid="414"/>
                                        </p:tgtEl>
                                        <p:attrNameLst>
                                          <p:attrName>style.visibility</p:attrName>
                                        </p:attrNameLst>
                                      </p:cBhvr>
                                      <p:to>
                                        <p:strVal val="visible"/>
                                      </p:to>
                                    </p:set>
                                    <p:anim calcmode="lin" valueType="num">
                                      <p:cBhvr additive="base">
                                        <p:cTn id="60" dur="500"/>
                                        <p:tgtEl>
                                          <p:spTgt spid="414"/>
                                        </p:tgtEl>
                                        <p:attrNameLst>
                                          <p:attrName>ppt_w</p:attrName>
                                        </p:attrNameLst>
                                      </p:cBhvr>
                                      <p:tavLst>
                                        <p:tav tm="0">
                                          <p:val>
                                            <p:strVal val="0"/>
                                          </p:val>
                                        </p:tav>
                                        <p:tav tm="100000">
                                          <p:val>
                                            <p:strVal val="#ppt_w"/>
                                          </p:val>
                                        </p:tav>
                                      </p:tavLst>
                                    </p:anim>
                                    <p:anim calcmode="lin" valueType="num">
                                      <p:cBhvr additive="base">
                                        <p:cTn id="61" dur="500"/>
                                        <p:tgtEl>
                                          <p:spTgt spid="414"/>
                                        </p:tgtEl>
                                        <p:attrNameLst>
                                          <p:attrName>ppt_h</p:attrName>
                                        </p:attrNameLst>
                                      </p:cBhvr>
                                      <p:tavLst>
                                        <p:tav tm="0">
                                          <p:val>
                                            <p:strVal val="0"/>
                                          </p:val>
                                        </p:tav>
                                        <p:tav tm="100000">
                                          <p:val>
                                            <p:strVal val="#ppt_h"/>
                                          </p:val>
                                        </p:tav>
                                      </p:tavLst>
                                    </p:anim>
                                  </p:childTnLst>
                                </p:cTn>
                              </p:par>
                            </p:childTnLst>
                          </p:cTn>
                        </p:par>
                      </p:childTnLst>
                    </p:cTn>
                  </p:par>
                  <p:par>
                    <p:cTn id="62" fill="hold">
                      <p:stCondLst>
                        <p:cond delay="indefinite"/>
                      </p:stCondLst>
                      <p:childTnLst>
                        <p:par>
                          <p:cTn id="63" fill="hold">
                            <p:stCondLst>
                              <p:cond delay="0"/>
                            </p:stCondLst>
                            <p:childTnLst>
                              <p:par>
                                <p:cTn id="64" presetID="23" presetClass="entr" presetSubtype="16" fill="hold" nodeType="clickEffect">
                                  <p:stCondLst>
                                    <p:cond delay="0"/>
                                  </p:stCondLst>
                                  <p:childTnLst>
                                    <p:set>
                                      <p:cBhvr>
                                        <p:cTn id="65" dur="1" fill="hold">
                                          <p:stCondLst>
                                            <p:cond delay="0"/>
                                          </p:stCondLst>
                                        </p:cTn>
                                        <p:tgtEl>
                                          <p:spTgt spid="415"/>
                                        </p:tgtEl>
                                        <p:attrNameLst>
                                          <p:attrName>style.visibility</p:attrName>
                                        </p:attrNameLst>
                                      </p:cBhvr>
                                      <p:to>
                                        <p:strVal val="visible"/>
                                      </p:to>
                                    </p:set>
                                    <p:anim calcmode="lin" valueType="num">
                                      <p:cBhvr additive="base">
                                        <p:cTn id="66" dur="500"/>
                                        <p:tgtEl>
                                          <p:spTgt spid="415"/>
                                        </p:tgtEl>
                                        <p:attrNameLst>
                                          <p:attrName>ppt_w</p:attrName>
                                        </p:attrNameLst>
                                      </p:cBhvr>
                                      <p:tavLst>
                                        <p:tav tm="0">
                                          <p:val>
                                            <p:strVal val="0"/>
                                          </p:val>
                                        </p:tav>
                                        <p:tav tm="100000">
                                          <p:val>
                                            <p:strVal val="#ppt_w"/>
                                          </p:val>
                                        </p:tav>
                                      </p:tavLst>
                                    </p:anim>
                                    <p:anim calcmode="lin" valueType="num">
                                      <p:cBhvr additive="base">
                                        <p:cTn id="67" dur="500"/>
                                        <p:tgtEl>
                                          <p:spTgt spid="415"/>
                                        </p:tgtEl>
                                        <p:attrNameLst>
                                          <p:attrName>ppt_h</p:attrName>
                                        </p:attrNameLst>
                                      </p:cBhvr>
                                      <p:tavLst>
                                        <p:tav tm="0">
                                          <p:val>
                                            <p:strVal val="0"/>
                                          </p:val>
                                        </p:tav>
                                        <p:tav tm="100000">
                                          <p:val>
                                            <p:strVal val="#ppt_h"/>
                                          </p:val>
                                        </p:tav>
                                      </p:tavLst>
                                    </p:anim>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416"/>
                                        </p:tgtEl>
                                        <p:attrNameLst>
                                          <p:attrName>style.visibility</p:attrName>
                                        </p:attrNameLst>
                                      </p:cBhvr>
                                      <p:to>
                                        <p:strVal val="visible"/>
                                      </p:to>
                                    </p:set>
                                    <p:animEffect transition="in" filter="fade">
                                      <p:cBhvr>
                                        <p:cTn id="72" dur="500"/>
                                        <p:tgtEl>
                                          <p:spTgt spid="416"/>
                                        </p:tgtEl>
                                      </p:cBhvr>
                                    </p:animEffect>
                                  </p:childTnLst>
                                </p:cTn>
                              </p:par>
                            </p:childTnLst>
                          </p:cTn>
                        </p:par>
                      </p:childTnLst>
                    </p:cTn>
                  </p:par>
                  <p:par>
                    <p:cTn id="73" fill="hold">
                      <p:stCondLst>
                        <p:cond delay="indefinite"/>
                      </p:stCondLst>
                      <p:childTnLst>
                        <p:par>
                          <p:cTn id="74" fill="hold">
                            <p:stCondLst>
                              <p:cond delay="0"/>
                            </p:stCondLst>
                            <p:childTnLst>
                              <p:par>
                                <p:cTn id="75" presetID="23" presetClass="entr" presetSubtype="16" fill="hold" nodeType="clickEffect">
                                  <p:stCondLst>
                                    <p:cond delay="0"/>
                                  </p:stCondLst>
                                  <p:childTnLst>
                                    <p:set>
                                      <p:cBhvr>
                                        <p:cTn id="76" dur="1" fill="hold">
                                          <p:stCondLst>
                                            <p:cond delay="0"/>
                                          </p:stCondLst>
                                        </p:cTn>
                                        <p:tgtEl>
                                          <p:spTgt spid="418"/>
                                        </p:tgtEl>
                                        <p:attrNameLst>
                                          <p:attrName>style.visibility</p:attrName>
                                        </p:attrNameLst>
                                      </p:cBhvr>
                                      <p:to>
                                        <p:strVal val="visible"/>
                                      </p:to>
                                    </p:set>
                                    <p:anim calcmode="lin" valueType="num">
                                      <p:cBhvr additive="base">
                                        <p:cTn id="77" dur="500"/>
                                        <p:tgtEl>
                                          <p:spTgt spid="418"/>
                                        </p:tgtEl>
                                        <p:attrNameLst>
                                          <p:attrName>ppt_w</p:attrName>
                                        </p:attrNameLst>
                                      </p:cBhvr>
                                      <p:tavLst>
                                        <p:tav tm="0">
                                          <p:val>
                                            <p:strVal val="0"/>
                                          </p:val>
                                        </p:tav>
                                        <p:tav tm="100000">
                                          <p:val>
                                            <p:strVal val="#ppt_w"/>
                                          </p:val>
                                        </p:tav>
                                      </p:tavLst>
                                    </p:anim>
                                    <p:anim calcmode="lin" valueType="num">
                                      <p:cBhvr additive="base">
                                        <p:cTn id="78" dur="500"/>
                                        <p:tgtEl>
                                          <p:spTgt spid="418"/>
                                        </p:tgtEl>
                                        <p:attrNameLst>
                                          <p:attrName>ppt_h</p:attrName>
                                        </p:attrNameLst>
                                      </p:cBhvr>
                                      <p:tavLst>
                                        <p:tav tm="0">
                                          <p:val>
                                            <p:strVal val="0"/>
                                          </p:val>
                                        </p:tav>
                                        <p:tav tm="100000">
                                          <p:val>
                                            <p:strVal val="#ppt_h"/>
                                          </p:val>
                                        </p:tav>
                                      </p:tavLst>
                                    </p:anim>
                                  </p:childTnLst>
                                </p:cTn>
                              </p:par>
                            </p:childTnLst>
                          </p:cTn>
                        </p:par>
                      </p:childTnLst>
                    </p:cTn>
                  </p:par>
                  <p:par>
                    <p:cTn id="79" fill="hold">
                      <p:stCondLst>
                        <p:cond delay="indefinite"/>
                      </p:stCondLst>
                      <p:childTnLst>
                        <p:par>
                          <p:cTn id="80" fill="hold">
                            <p:stCondLst>
                              <p:cond delay="0"/>
                            </p:stCondLst>
                            <p:childTnLst>
                              <p:par>
                                <p:cTn id="81" presetID="23" presetClass="entr" presetSubtype="16" fill="hold" nodeType="clickEffect">
                                  <p:stCondLst>
                                    <p:cond delay="0"/>
                                  </p:stCondLst>
                                  <p:childTnLst>
                                    <p:set>
                                      <p:cBhvr>
                                        <p:cTn id="82" dur="1" fill="hold">
                                          <p:stCondLst>
                                            <p:cond delay="0"/>
                                          </p:stCondLst>
                                        </p:cTn>
                                        <p:tgtEl>
                                          <p:spTgt spid="419"/>
                                        </p:tgtEl>
                                        <p:attrNameLst>
                                          <p:attrName>style.visibility</p:attrName>
                                        </p:attrNameLst>
                                      </p:cBhvr>
                                      <p:to>
                                        <p:strVal val="visible"/>
                                      </p:to>
                                    </p:set>
                                    <p:anim calcmode="lin" valueType="num">
                                      <p:cBhvr additive="base">
                                        <p:cTn id="83" dur="500"/>
                                        <p:tgtEl>
                                          <p:spTgt spid="419"/>
                                        </p:tgtEl>
                                        <p:attrNameLst>
                                          <p:attrName>ppt_w</p:attrName>
                                        </p:attrNameLst>
                                      </p:cBhvr>
                                      <p:tavLst>
                                        <p:tav tm="0">
                                          <p:val>
                                            <p:strVal val="0"/>
                                          </p:val>
                                        </p:tav>
                                        <p:tav tm="100000">
                                          <p:val>
                                            <p:strVal val="#ppt_w"/>
                                          </p:val>
                                        </p:tav>
                                      </p:tavLst>
                                    </p:anim>
                                    <p:anim calcmode="lin" valueType="num">
                                      <p:cBhvr additive="base">
                                        <p:cTn id="84" dur="500"/>
                                        <p:tgtEl>
                                          <p:spTgt spid="419"/>
                                        </p:tgtEl>
                                        <p:attrNameLst>
                                          <p:attrName>ppt_h</p:attrName>
                                        </p:attrNameLst>
                                      </p:cBhvr>
                                      <p:tavLst>
                                        <p:tav tm="0">
                                          <p:val>
                                            <p:strVal val="0"/>
                                          </p:val>
                                        </p:tav>
                                        <p:tav tm="100000">
                                          <p:val>
                                            <p:strVal val="#ppt_h"/>
                                          </p:val>
                                        </p:tav>
                                      </p:tavLst>
                                    </p:anim>
                                  </p:childTnLst>
                                </p:cTn>
                              </p:par>
                            </p:childTnLst>
                          </p:cTn>
                        </p:par>
                      </p:childTnLst>
                    </p:cTn>
                  </p:par>
                  <p:par>
                    <p:cTn id="85" fill="hold">
                      <p:stCondLst>
                        <p:cond delay="indefinite"/>
                      </p:stCondLst>
                      <p:childTnLst>
                        <p:par>
                          <p:cTn id="86" fill="hold">
                            <p:stCondLst>
                              <p:cond delay="0"/>
                            </p:stCondLst>
                            <p:childTnLst>
                              <p:par>
                                <p:cTn id="87" presetID="23" presetClass="entr" presetSubtype="16" fill="hold" nodeType="clickEffect">
                                  <p:stCondLst>
                                    <p:cond delay="0"/>
                                  </p:stCondLst>
                                  <p:childTnLst>
                                    <p:set>
                                      <p:cBhvr>
                                        <p:cTn id="88" dur="1" fill="hold">
                                          <p:stCondLst>
                                            <p:cond delay="0"/>
                                          </p:stCondLst>
                                        </p:cTn>
                                        <p:tgtEl>
                                          <p:spTgt spid="420"/>
                                        </p:tgtEl>
                                        <p:attrNameLst>
                                          <p:attrName>style.visibility</p:attrName>
                                        </p:attrNameLst>
                                      </p:cBhvr>
                                      <p:to>
                                        <p:strVal val="visible"/>
                                      </p:to>
                                    </p:set>
                                    <p:anim calcmode="lin" valueType="num">
                                      <p:cBhvr additive="base">
                                        <p:cTn id="89" dur="500"/>
                                        <p:tgtEl>
                                          <p:spTgt spid="420"/>
                                        </p:tgtEl>
                                        <p:attrNameLst>
                                          <p:attrName>ppt_w</p:attrName>
                                        </p:attrNameLst>
                                      </p:cBhvr>
                                      <p:tavLst>
                                        <p:tav tm="0">
                                          <p:val>
                                            <p:strVal val="0"/>
                                          </p:val>
                                        </p:tav>
                                        <p:tav tm="100000">
                                          <p:val>
                                            <p:strVal val="#ppt_w"/>
                                          </p:val>
                                        </p:tav>
                                      </p:tavLst>
                                    </p:anim>
                                    <p:anim calcmode="lin" valueType="num">
                                      <p:cBhvr additive="base">
                                        <p:cTn id="90" dur="500"/>
                                        <p:tgtEl>
                                          <p:spTgt spid="420"/>
                                        </p:tgtEl>
                                        <p:attrNameLst>
                                          <p:attrName>ppt_h</p:attrName>
                                        </p:attrNameLst>
                                      </p:cBhvr>
                                      <p:tavLst>
                                        <p:tav tm="0">
                                          <p:val>
                                            <p:strVal val="0"/>
                                          </p:val>
                                        </p:tav>
                                        <p:tav tm="100000">
                                          <p:val>
                                            <p:strVal val="#ppt_h"/>
                                          </p:val>
                                        </p:tav>
                                      </p:tavLst>
                                    </p:anim>
                                  </p:childTnLst>
                                </p:cTn>
                              </p:par>
                            </p:childTnLst>
                          </p:cTn>
                        </p:par>
                      </p:childTnLst>
                    </p:cTn>
                  </p:par>
                  <p:par>
                    <p:cTn id="91" fill="hold">
                      <p:stCondLst>
                        <p:cond delay="indefinite"/>
                      </p:stCondLst>
                      <p:childTnLst>
                        <p:par>
                          <p:cTn id="92" fill="hold">
                            <p:stCondLst>
                              <p:cond delay="0"/>
                            </p:stCondLst>
                            <p:childTnLst>
                              <p:par>
                                <p:cTn id="93" presetID="23" presetClass="entr" presetSubtype="16" fill="hold" nodeType="clickEffect">
                                  <p:stCondLst>
                                    <p:cond delay="0"/>
                                  </p:stCondLst>
                                  <p:childTnLst>
                                    <p:set>
                                      <p:cBhvr>
                                        <p:cTn id="94" dur="1" fill="hold">
                                          <p:stCondLst>
                                            <p:cond delay="0"/>
                                          </p:stCondLst>
                                        </p:cTn>
                                        <p:tgtEl>
                                          <p:spTgt spid="421"/>
                                        </p:tgtEl>
                                        <p:attrNameLst>
                                          <p:attrName>style.visibility</p:attrName>
                                        </p:attrNameLst>
                                      </p:cBhvr>
                                      <p:to>
                                        <p:strVal val="visible"/>
                                      </p:to>
                                    </p:set>
                                    <p:anim calcmode="lin" valueType="num">
                                      <p:cBhvr additive="base">
                                        <p:cTn id="95" dur="500"/>
                                        <p:tgtEl>
                                          <p:spTgt spid="421"/>
                                        </p:tgtEl>
                                        <p:attrNameLst>
                                          <p:attrName>ppt_w</p:attrName>
                                        </p:attrNameLst>
                                      </p:cBhvr>
                                      <p:tavLst>
                                        <p:tav tm="0">
                                          <p:val>
                                            <p:strVal val="0"/>
                                          </p:val>
                                        </p:tav>
                                        <p:tav tm="100000">
                                          <p:val>
                                            <p:strVal val="#ppt_w"/>
                                          </p:val>
                                        </p:tav>
                                      </p:tavLst>
                                    </p:anim>
                                    <p:anim calcmode="lin" valueType="num">
                                      <p:cBhvr additive="base">
                                        <p:cTn id="96" dur="500"/>
                                        <p:tgtEl>
                                          <p:spTgt spid="421"/>
                                        </p:tgtEl>
                                        <p:attrNameLst>
                                          <p:attrName>ppt_h</p:attrName>
                                        </p:attrNameLst>
                                      </p:cBhvr>
                                      <p:tavLst>
                                        <p:tav tm="0">
                                          <p:val>
                                            <p:strVal val="0"/>
                                          </p:val>
                                        </p:tav>
                                        <p:tav tm="100000">
                                          <p:val>
                                            <p:strVal val="#ppt_h"/>
                                          </p:val>
                                        </p:tav>
                                      </p:tavLst>
                                    </p:anim>
                                  </p:childTnLst>
                                </p:cTn>
                              </p:par>
                            </p:childTnLst>
                          </p:cTn>
                        </p:par>
                      </p:childTnLst>
                    </p:cTn>
                  </p:par>
                  <p:par>
                    <p:cTn id="97" fill="hold">
                      <p:stCondLst>
                        <p:cond delay="indefinite"/>
                      </p:stCondLst>
                      <p:childTnLst>
                        <p:par>
                          <p:cTn id="98" fill="hold">
                            <p:stCondLst>
                              <p:cond delay="0"/>
                            </p:stCondLst>
                            <p:childTnLst>
                              <p:par>
                                <p:cTn id="99" presetID="23" presetClass="entr" presetSubtype="16" fill="hold" nodeType="clickEffect">
                                  <p:stCondLst>
                                    <p:cond delay="0"/>
                                  </p:stCondLst>
                                  <p:childTnLst>
                                    <p:set>
                                      <p:cBhvr>
                                        <p:cTn id="100" dur="1" fill="hold">
                                          <p:stCondLst>
                                            <p:cond delay="0"/>
                                          </p:stCondLst>
                                        </p:cTn>
                                        <p:tgtEl>
                                          <p:spTgt spid="422"/>
                                        </p:tgtEl>
                                        <p:attrNameLst>
                                          <p:attrName>style.visibility</p:attrName>
                                        </p:attrNameLst>
                                      </p:cBhvr>
                                      <p:to>
                                        <p:strVal val="visible"/>
                                      </p:to>
                                    </p:set>
                                    <p:anim calcmode="lin" valueType="num">
                                      <p:cBhvr additive="base">
                                        <p:cTn id="101" dur="500"/>
                                        <p:tgtEl>
                                          <p:spTgt spid="422"/>
                                        </p:tgtEl>
                                        <p:attrNameLst>
                                          <p:attrName>ppt_w</p:attrName>
                                        </p:attrNameLst>
                                      </p:cBhvr>
                                      <p:tavLst>
                                        <p:tav tm="0">
                                          <p:val>
                                            <p:strVal val="0"/>
                                          </p:val>
                                        </p:tav>
                                        <p:tav tm="100000">
                                          <p:val>
                                            <p:strVal val="#ppt_w"/>
                                          </p:val>
                                        </p:tav>
                                      </p:tavLst>
                                    </p:anim>
                                    <p:anim calcmode="lin" valueType="num">
                                      <p:cBhvr additive="base">
                                        <p:cTn id="102" dur="500"/>
                                        <p:tgtEl>
                                          <p:spTgt spid="422"/>
                                        </p:tgtEl>
                                        <p:attrNameLst>
                                          <p:attrName>ppt_h</p:attrName>
                                        </p:attrNameLst>
                                      </p:cBhvr>
                                      <p:tavLst>
                                        <p:tav tm="0">
                                          <p:val>
                                            <p:strVal val="0"/>
                                          </p:val>
                                        </p:tav>
                                        <p:tav tm="100000">
                                          <p:val>
                                            <p:strVal val="#ppt_h"/>
                                          </p:val>
                                        </p:tav>
                                      </p:tavLst>
                                    </p:anim>
                                  </p:childTnLst>
                                </p:cTn>
                              </p:par>
                            </p:childTnLst>
                          </p:cTn>
                        </p:par>
                      </p:childTnLst>
                    </p:cTn>
                  </p:par>
                  <p:par>
                    <p:cTn id="103" fill="hold">
                      <p:stCondLst>
                        <p:cond delay="indefinite"/>
                      </p:stCondLst>
                      <p:childTnLst>
                        <p:par>
                          <p:cTn id="104" fill="hold">
                            <p:stCondLst>
                              <p:cond delay="0"/>
                            </p:stCondLst>
                            <p:childTnLst>
                              <p:par>
                                <p:cTn id="105" presetID="23" presetClass="entr" presetSubtype="16" fill="hold" nodeType="clickEffect">
                                  <p:stCondLst>
                                    <p:cond delay="0"/>
                                  </p:stCondLst>
                                  <p:childTnLst>
                                    <p:set>
                                      <p:cBhvr>
                                        <p:cTn id="106" dur="1" fill="hold">
                                          <p:stCondLst>
                                            <p:cond delay="0"/>
                                          </p:stCondLst>
                                        </p:cTn>
                                        <p:tgtEl>
                                          <p:spTgt spid="423"/>
                                        </p:tgtEl>
                                        <p:attrNameLst>
                                          <p:attrName>style.visibility</p:attrName>
                                        </p:attrNameLst>
                                      </p:cBhvr>
                                      <p:to>
                                        <p:strVal val="visible"/>
                                      </p:to>
                                    </p:set>
                                    <p:anim calcmode="lin" valueType="num">
                                      <p:cBhvr additive="base">
                                        <p:cTn id="107" dur="500"/>
                                        <p:tgtEl>
                                          <p:spTgt spid="423"/>
                                        </p:tgtEl>
                                        <p:attrNameLst>
                                          <p:attrName>ppt_w</p:attrName>
                                        </p:attrNameLst>
                                      </p:cBhvr>
                                      <p:tavLst>
                                        <p:tav tm="0">
                                          <p:val>
                                            <p:strVal val="0"/>
                                          </p:val>
                                        </p:tav>
                                        <p:tav tm="100000">
                                          <p:val>
                                            <p:strVal val="#ppt_w"/>
                                          </p:val>
                                        </p:tav>
                                      </p:tavLst>
                                    </p:anim>
                                    <p:anim calcmode="lin" valueType="num">
                                      <p:cBhvr additive="base">
                                        <p:cTn id="108" dur="500"/>
                                        <p:tgtEl>
                                          <p:spTgt spid="423"/>
                                        </p:tgtEl>
                                        <p:attrNameLst>
                                          <p:attrName>ppt_h</p:attrName>
                                        </p:attrNameLst>
                                      </p:cBhvr>
                                      <p:tavLst>
                                        <p:tav tm="0">
                                          <p:val>
                                            <p:strVal val="0"/>
                                          </p:val>
                                        </p:tav>
                                        <p:tav tm="100000">
                                          <p:val>
                                            <p:strVal val="#ppt_h"/>
                                          </p:val>
                                        </p:tav>
                                      </p:tavLst>
                                    </p:anim>
                                  </p:childTnLst>
                                </p:cTn>
                              </p:par>
                            </p:childTnLst>
                          </p:cTn>
                        </p:par>
                      </p:childTnLst>
                    </p:cTn>
                  </p:par>
                  <p:par>
                    <p:cTn id="109" fill="hold">
                      <p:stCondLst>
                        <p:cond delay="indefinite"/>
                      </p:stCondLst>
                      <p:childTnLst>
                        <p:par>
                          <p:cTn id="110" fill="hold">
                            <p:stCondLst>
                              <p:cond delay="0"/>
                            </p:stCondLst>
                            <p:childTnLst>
                              <p:par>
                                <p:cTn id="111" presetID="10" presetClass="entr" presetSubtype="0" fill="hold" nodeType="clickEffect">
                                  <p:stCondLst>
                                    <p:cond delay="0"/>
                                  </p:stCondLst>
                                  <p:childTnLst>
                                    <p:set>
                                      <p:cBhvr>
                                        <p:cTn id="112" dur="1" fill="hold">
                                          <p:stCondLst>
                                            <p:cond delay="0"/>
                                          </p:stCondLst>
                                        </p:cTn>
                                        <p:tgtEl>
                                          <p:spTgt spid="424"/>
                                        </p:tgtEl>
                                        <p:attrNameLst>
                                          <p:attrName>style.visibility</p:attrName>
                                        </p:attrNameLst>
                                      </p:cBhvr>
                                      <p:to>
                                        <p:strVal val="visible"/>
                                      </p:to>
                                    </p:set>
                                    <p:animEffect transition="in" filter="fade">
                                      <p:cBhvr>
                                        <p:cTn id="113" dur="500"/>
                                        <p:tgtEl>
                                          <p:spTgt spid="424"/>
                                        </p:tgtEl>
                                      </p:cBhvr>
                                    </p:animEffect>
                                  </p:childTnLst>
                                </p:cTn>
                              </p:par>
                            </p:childTnLst>
                          </p:cTn>
                        </p:par>
                      </p:childTnLst>
                    </p:cTn>
                  </p:par>
                  <p:par>
                    <p:cTn id="114" fill="hold">
                      <p:stCondLst>
                        <p:cond delay="indefinite"/>
                      </p:stCondLst>
                      <p:childTnLst>
                        <p:par>
                          <p:cTn id="115" fill="hold">
                            <p:stCondLst>
                              <p:cond delay="0"/>
                            </p:stCondLst>
                            <p:childTnLst>
                              <p:par>
                                <p:cTn id="116" presetID="23" presetClass="entr" presetSubtype="16" fill="hold" nodeType="clickEffect">
                                  <p:stCondLst>
                                    <p:cond delay="0"/>
                                  </p:stCondLst>
                                  <p:childTnLst>
                                    <p:set>
                                      <p:cBhvr>
                                        <p:cTn id="117" dur="1" fill="hold">
                                          <p:stCondLst>
                                            <p:cond delay="0"/>
                                          </p:stCondLst>
                                        </p:cTn>
                                        <p:tgtEl>
                                          <p:spTgt spid="425"/>
                                        </p:tgtEl>
                                        <p:attrNameLst>
                                          <p:attrName>style.visibility</p:attrName>
                                        </p:attrNameLst>
                                      </p:cBhvr>
                                      <p:to>
                                        <p:strVal val="visible"/>
                                      </p:to>
                                    </p:set>
                                    <p:anim calcmode="lin" valueType="num">
                                      <p:cBhvr additive="base">
                                        <p:cTn id="118" dur="500"/>
                                        <p:tgtEl>
                                          <p:spTgt spid="425"/>
                                        </p:tgtEl>
                                        <p:attrNameLst>
                                          <p:attrName>ppt_w</p:attrName>
                                        </p:attrNameLst>
                                      </p:cBhvr>
                                      <p:tavLst>
                                        <p:tav tm="0">
                                          <p:val>
                                            <p:strVal val="0"/>
                                          </p:val>
                                        </p:tav>
                                        <p:tav tm="100000">
                                          <p:val>
                                            <p:strVal val="#ppt_w"/>
                                          </p:val>
                                        </p:tav>
                                      </p:tavLst>
                                    </p:anim>
                                    <p:anim calcmode="lin" valueType="num">
                                      <p:cBhvr additive="base">
                                        <p:cTn id="119" dur="500"/>
                                        <p:tgtEl>
                                          <p:spTgt spid="425"/>
                                        </p:tgtEl>
                                        <p:attrNameLst>
                                          <p:attrName>ppt_h</p:attrName>
                                        </p:attrNameLst>
                                      </p:cBhvr>
                                      <p:tavLst>
                                        <p:tav tm="0">
                                          <p:val>
                                            <p:strVal val="0"/>
                                          </p:val>
                                        </p:tav>
                                        <p:tav tm="100000">
                                          <p:val>
                                            <p:strVal val="#ppt_h"/>
                                          </p:val>
                                        </p:tav>
                                      </p:tavLst>
                                    </p:anim>
                                  </p:childTnLst>
                                </p:cTn>
                              </p:par>
                            </p:childTnLst>
                          </p:cTn>
                        </p:par>
                      </p:childTnLst>
                    </p:cTn>
                  </p:par>
                  <p:par>
                    <p:cTn id="120" fill="hold">
                      <p:stCondLst>
                        <p:cond delay="indefinite"/>
                      </p:stCondLst>
                      <p:childTnLst>
                        <p:par>
                          <p:cTn id="121" fill="hold">
                            <p:stCondLst>
                              <p:cond delay="0"/>
                            </p:stCondLst>
                            <p:childTnLst>
                              <p:par>
                                <p:cTn id="122" presetID="23" presetClass="entr" presetSubtype="16" fill="hold" nodeType="clickEffect">
                                  <p:stCondLst>
                                    <p:cond delay="0"/>
                                  </p:stCondLst>
                                  <p:childTnLst>
                                    <p:set>
                                      <p:cBhvr>
                                        <p:cTn id="123" dur="1" fill="hold">
                                          <p:stCondLst>
                                            <p:cond delay="0"/>
                                          </p:stCondLst>
                                        </p:cTn>
                                        <p:tgtEl>
                                          <p:spTgt spid="426"/>
                                        </p:tgtEl>
                                        <p:attrNameLst>
                                          <p:attrName>style.visibility</p:attrName>
                                        </p:attrNameLst>
                                      </p:cBhvr>
                                      <p:to>
                                        <p:strVal val="visible"/>
                                      </p:to>
                                    </p:set>
                                    <p:anim calcmode="lin" valueType="num">
                                      <p:cBhvr additive="base">
                                        <p:cTn id="124" dur="500"/>
                                        <p:tgtEl>
                                          <p:spTgt spid="426"/>
                                        </p:tgtEl>
                                        <p:attrNameLst>
                                          <p:attrName>ppt_w</p:attrName>
                                        </p:attrNameLst>
                                      </p:cBhvr>
                                      <p:tavLst>
                                        <p:tav tm="0">
                                          <p:val>
                                            <p:strVal val="0"/>
                                          </p:val>
                                        </p:tav>
                                        <p:tav tm="100000">
                                          <p:val>
                                            <p:strVal val="#ppt_w"/>
                                          </p:val>
                                        </p:tav>
                                      </p:tavLst>
                                    </p:anim>
                                    <p:anim calcmode="lin" valueType="num">
                                      <p:cBhvr additive="base">
                                        <p:cTn id="125" dur="500"/>
                                        <p:tgtEl>
                                          <p:spTgt spid="426"/>
                                        </p:tgtEl>
                                        <p:attrNameLst>
                                          <p:attrName>ppt_h</p:attrName>
                                        </p:attrNameLst>
                                      </p:cBhvr>
                                      <p:tavLst>
                                        <p:tav tm="0">
                                          <p:val>
                                            <p:strVal val="0"/>
                                          </p:val>
                                        </p:tav>
                                        <p:tav tm="100000">
                                          <p:val>
                                            <p:strVal val="#ppt_h"/>
                                          </p:val>
                                        </p:tav>
                                      </p:tavLst>
                                    </p:anim>
                                  </p:childTnLst>
                                </p:cTn>
                              </p:par>
                            </p:childTnLst>
                          </p:cTn>
                        </p:par>
                      </p:childTnLst>
                    </p:cTn>
                  </p:par>
                  <p:par>
                    <p:cTn id="126" fill="hold">
                      <p:stCondLst>
                        <p:cond delay="indefinite"/>
                      </p:stCondLst>
                      <p:childTnLst>
                        <p:par>
                          <p:cTn id="127" fill="hold">
                            <p:stCondLst>
                              <p:cond delay="0"/>
                            </p:stCondLst>
                            <p:childTnLst>
                              <p:par>
                                <p:cTn id="128" presetID="23" presetClass="entr" presetSubtype="16" fill="hold" nodeType="clickEffect">
                                  <p:stCondLst>
                                    <p:cond delay="0"/>
                                  </p:stCondLst>
                                  <p:childTnLst>
                                    <p:set>
                                      <p:cBhvr>
                                        <p:cTn id="129" dur="1" fill="hold">
                                          <p:stCondLst>
                                            <p:cond delay="0"/>
                                          </p:stCondLst>
                                        </p:cTn>
                                        <p:tgtEl>
                                          <p:spTgt spid="427"/>
                                        </p:tgtEl>
                                        <p:attrNameLst>
                                          <p:attrName>style.visibility</p:attrName>
                                        </p:attrNameLst>
                                      </p:cBhvr>
                                      <p:to>
                                        <p:strVal val="visible"/>
                                      </p:to>
                                    </p:set>
                                    <p:anim calcmode="lin" valueType="num">
                                      <p:cBhvr additive="base">
                                        <p:cTn id="130" dur="500"/>
                                        <p:tgtEl>
                                          <p:spTgt spid="427"/>
                                        </p:tgtEl>
                                        <p:attrNameLst>
                                          <p:attrName>ppt_w</p:attrName>
                                        </p:attrNameLst>
                                      </p:cBhvr>
                                      <p:tavLst>
                                        <p:tav tm="0">
                                          <p:val>
                                            <p:strVal val="0"/>
                                          </p:val>
                                        </p:tav>
                                        <p:tav tm="100000">
                                          <p:val>
                                            <p:strVal val="#ppt_w"/>
                                          </p:val>
                                        </p:tav>
                                      </p:tavLst>
                                    </p:anim>
                                    <p:anim calcmode="lin" valueType="num">
                                      <p:cBhvr additive="base">
                                        <p:cTn id="131" dur="500"/>
                                        <p:tgtEl>
                                          <p:spTgt spid="427"/>
                                        </p:tgtEl>
                                        <p:attrNameLst>
                                          <p:attrName>ppt_h</p:attrName>
                                        </p:attrNameLst>
                                      </p:cBhvr>
                                      <p:tavLst>
                                        <p:tav tm="0">
                                          <p:val>
                                            <p:strVal val="0"/>
                                          </p:val>
                                        </p:tav>
                                        <p:tav tm="100000">
                                          <p:val>
                                            <p:strVal val="#ppt_h"/>
                                          </p:val>
                                        </p:tav>
                                      </p:tavLst>
                                    </p:anim>
                                  </p:childTnLst>
                                </p:cTn>
                              </p:par>
                            </p:childTnLst>
                          </p:cTn>
                        </p:par>
                      </p:childTnLst>
                    </p:cTn>
                  </p:par>
                  <p:par>
                    <p:cTn id="132" fill="hold">
                      <p:stCondLst>
                        <p:cond delay="indefinite"/>
                      </p:stCondLst>
                      <p:childTnLst>
                        <p:par>
                          <p:cTn id="133" fill="hold">
                            <p:stCondLst>
                              <p:cond delay="0"/>
                            </p:stCondLst>
                            <p:childTnLst>
                              <p:par>
                                <p:cTn id="134" presetID="23" presetClass="entr" presetSubtype="16" fill="hold" nodeType="clickEffect">
                                  <p:stCondLst>
                                    <p:cond delay="0"/>
                                  </p:stCondLst>
                                  <p:childTnLst>
                                    <p:set>
                                      <p:cBhvr>
                                        <p:cTn id="135" dur="1" fill="hold">
                                          <p:stCondLst>
                                            <p:cond delay="0"/>
                                          </p:stCondLst>
                                        </p:cTn>
                                        <p:tgtEl>
                                          <p:spTgt spid="428"/>
                                        </p:tgtEl>
                                        <p:attrNameLst>
                                          <p:attrName>style.visibility</p:attrName>
                                        </p:attrNameLst>
                                      </p:cBhvr>
                                      <p:to>
                                        <p:strVal val="visible"/>
                                      </p:to>
                                    </p:set>
                                    <p:anim calcmode="lin" valueType="num">
                                      <p:cBhvr additive="base">
                                        <p:cTn id="136" dur="500"/>
                                        <p:tgtEl>
                                          <p:spTgt spid="428"/>
                                        </p:tgtEl>
                                        <p:attrNameLst>
                                          <p:attrName>ppt_w</p:attrName>
                                        </p:attrNameLst>
                                      </p:cBhvr>
                                      <p:tavLst>
                                        <p:tav tm="0">
                                          <p:val>
                                            <p:strVal val="0"/>
                                          </p:val>
                                        </p:tav>
                                        <p:tav tm="100000">
                                          <p:val>
                                            <p:strVal val="#ppt_w"/>
                                          </p:val>
                                        </p:tav>
                                      </p:tavLst>
                                    </p:anim>
                                    <p:anim calcmode="lin" valueType="num">
                                      <p:cBhvr additive="base">
                                        <p:cTn id="137" dur="500"/>
                                        <p:tgtEl>
                                          <p:spTgt spid="428"/>
                                        </p:tgtEl>
                                        <p:attrNameLst>
                                          <p:attrName>ppt_h</p:attrName>
                                        </p:attrNameLst>
                                      </p:cBhvr>
                                      <p:tavLst>
                                        <p:tav tm="0">
                                          <p:val>
                                            <p:strVal val="0"/>
                                          </p:val>
                                        </p:tav>
                                        <p:tav tm="100000">
                                          <p:val>
                                            <p:strVal val="#ppt_h"/>
                                          </p:val>
                                        </p:tav>
                                      </p:tavLst>
                                    </p:anim>
                                  </p:childTnLst>
                                </p:cTn>
                              </p:par>
                            </p:childTnLst>
                          </p:cTn>
                        </p:par>
                      </p:childTnLst>
                    </p:cTn>
                  </p:par>
                  <p:par>
                    <p:cTn id="138" fill="hold">
                      <p:stCondLst>
                        <p:cond delay="indefinite"/>
                      </p:stCondLst>
                      <p:childTnLst>
                        <p:par>
                          <p:cTn id="139" fill="hold">
                            <p:stCondLst>
                              <p:cond delay="0"/>
                            </p:stCondLst>
                            <p:childTnLst>
                              <p:par>
                                <p:cTn id="140" presetID="23" presetClass="entr" presetSubtype="16" fill="hold" nodeType="clickEffect">
                                  <p:stCondLst>
                                    <p:cond delay="0"/>
                                  </p:stCondLst>
                                  <p:childTnLst>
                                    <p:set>
                                      <p:cBhvr>
                                        <p:cTn id="141" dur="1" fill="hold">
                                          <p:stCondLst>
                                            <p:cond delay="0"/>
                                          </p:stCondLst>
                                        </p:cTn>
                                        <p:tgtEl>
                                          <p:spTgt spid="429"/>
                                        </p:tgtEl>
                                        <p:attrNameLst>
                                          <p:attrName>style.visibility</p:attrName>
                                        </p:attrNameLst>
                                      </p:cBhvr>
                                      <p:to>
                                        <p:strVal val="visible"/>
                                      </p:to>
                                    </p:set>
                                    <p:anim calcmode="lin" valueType="num">
                                      <p:cBhvr additive="base">
                                        <p:cTn id="142" dur="500"/>
                                        <p:tgtEl>
                                          <p:spTgt spid="429"/>
                                        </p:tgtEl>
                                        <p:attrNameLst>
                                          <p:attrName>ppt_w</p:attrName>
                                        </p:attrNameLst>
                                      </p:cBhvr>
                                      <p:tavLst>
                                        <p:tav tm="0">
                                          <p:val>
                                            <p:strVal val="0"/>
                                          </p:val>
                                        </p:tav>
                                        <p:tav tm="100000">
                                          <p:val>
                                            <p:strVal val="#ppt_w"/>
                                          </p:val>
                                        </p:tav>
                                      </p:tavLst>
                                    </p:anim>
                                    <p:anim calcmode="lin" valueType="num">
                                      <p:cBhvr additive="base">
                                        <p:cTn id="143" dur="500"/>
                                        <p:tgtEl>
                                          <p:spTgt spid="429"/>
                                        </p:tgtEl>
                                        <p:attrNameLst>
                                          <p:attrName>ppt_h</p:attrName>
                                        </p:attrNameLst>
                                      </p:cBhvr>
                                      <p:tavLst>
                                        <p:tav tm="0">
                                          <p:val>
                                            <p:strVal val="0"/>
                                          </p:val>
                                        </p:tav>
                                        <p:tav tm="100000">
                                          <p:val>
                                            <p:strVal val="#ppt_h"/>
                                          </p:val>
                                        </p:tav>
                                      </p:tavLst>
                                    </p:anim>
                                  </p:childTnLst>
                                </p:cTn>
                              </p:par>
                            </p:childTnLst>
                          </p:cTn>
                        </p:par>
                      </p:childTnLst>
                    </p:cTn>
                  </p:par>
                  <p:par>
                    <p:cTn id="144" fill="hold">
                      <p:stCondLst>
                        <p:cond delay="indefinite"/>
                      </p:stCondLst>
                      <p:childTnLst>
                        <p:par>
                          <p:cTn id="145" fill="hold">
                            <p:stCondLst>
                              <p:cond delay="0"/>
                            </p:stCondLst>
                            <p:childTnLst>
                              <p:par>
                                <p:cTn id="146" presetID="10" presetClass="entr" presetSubtype="0" fill="hold" nodeType="clickEffect">
                                  <p:stCondLst>
                                    <p:cond delay="0"/>
                                  </p:stCondLst>
                                  <p:childTnLst>
                                    <p:set>
                                      <p:cBhvr>
                                        <p:cTn id="147" dur="1" fill="hold">
                                          <p:stCondLst>
                                            <p:cond delay="0"/>
                                          </p:stCondLst>
                                        </p:cTn>
                                        <p:tgtEl>
                                          <p:spTgt spid="431"/>
                                        </p:tgtEl>
                                        <p:attrNameLst>
                                          <p:attrName>style.visibility</p:attrName>
                                        </p:attrNameLst>
                                      </p:cBhvr>
                                      <p:to>
                                        <p:strVal val="visible"/>
                                      </p:to>
                                    </p:set>
                                    <p:animEffect transition="in" filter="fade">
                                      <p:cBhvr>
                                        <p:cTn id="148" dur="500"/>
                                        <p:tgtEl>
                                          <p:spTgt spid="431"/>
                                        </p:tgtEl>
                                      </p:cBhvr>
                                    </p:animEffect>
                                  </p:childTnLst>
                                </p:cTn>
                              </p:par>
                            </p:childTnLst>
                          </p:cTn>
                        </p:par>
                      </p:childTnLst>
                    </p:cTn>
                  </p:par>
                  <p:par>
                    <p:cTn id="149" fill="hold">
                      <p:stCondLst>
                        <p:cond delay="indefinite"/>
                      </p:stCondLst>
                      <p:childTnLst>
                        <p:par>
                          <p:cTn id="150" fill="hold">
                            <p:stCondLst>
                              <p:cond delay="0"/>
                            </p:stCondLst>
                            <p:childTnLst>
                              <p:par>
                                <p:cTn id="151" presetID="23" presetClass="entr" presetSubtype="16" fill="hold" nodeType="clickEffect">
                                  <p:stCondLst>
                                    <p:cond delay="0"/>
                                  </p:stCondLst>
                                  <p:childTnLst>
                                    <p:set>
                                      <p:cBhvr>
                                        <p:cTn id="152" dur="1" fill="hold">
                                          <p:stCondLst>
                                            <p:cond delay="0"/>
                                          </p:stCondLst>
                                        </p:cTn>
                                        <p:tgtEl>
                                          <p:spTgt spid="432"/>
                                        </p:tgtEl>
                                        <p:attrNameLst>
                                          <p:attrName>style.visibility</p:attrName>
                                        </p:attrNameLst>
                                      </p:cBhvr>
                                      <p:to>
                                        <p:strVal val="visible"/>
                                      </p:to>
                                    </p:set>
                                    <p:anim calcmode="lin" valueType="num">
                                      <p:cBhvr additive="base">
                                        <p:cTn id="153" dur="500"/>
                                        <p:tgtEl>
                                          <p:spTgt spid="432"/>
                                        </p:tgtEl>
                                        <p:attrNameLst>
                                          <p:attrName>ppt_w</p:attrName>
                                        </p:attrNameLst>
                                      </p:cBhvr>
                                      <p:tavLst>
                                        <p:tav tm="0">
                                          <p:val>
                                            <p:strVal val="0"/>
                                          </p:val>
                                        </p:tav>
                                        <p:tav tm="100000">
                                          <p:val>
                                            <p:strVal val="#ppt_w"/>
                                          </p:val>
                                        </p:tav>
                                      </p:tavLst>
                                    </p:anim>
                                    <p:anim calcmode="lin" valueType="num">
                                      <p:cBhvr additive="base">
                                        <p:cTn id="154" dur="500"/>
                                        <p:tgtEl>
                                          <p:spTgt spid="432"/>
                                        </p:tgtEl>
                                        <p:attrNameLst>
                                          <p:attrName>ppt_h</p:attrName>
                                        </p:attrNameLst>
                                      </p:cBhvr>
                                      <p:tavLst>
                                        <p:tav tm="0">
                                          <p:val>
                                            <p:strVal val="0"/>
                                          </p:val>
                                        </p:tav>
                                        <p:tav tm="100000">
                                          <p:val>
                                            <p:strVal val="#ppt_h"/>
                                          </p:val>
                                        </p:tav>
                                      </p:tavLst>
                                    </p:anim>
                                  </p:childTnLst>
                                </p:cTn>
                              </p:par>
                            </p:childTnLst>
                          </p:cTn>
                        </p:par>
                      </p:childTnLst>
                    </p:cTn>
                  </p:par>
                  <p:par>
                    <p:cTn id="155" fill="hold">
                      <p:stCondLst>
                        <p:cond delay="indefinite"/>
                      </p:stCondLst>
                      <p:childTnLst>
                        <p:par>
                          <p:cTn id="156" fill="hold">
                            <p:stCondLst>
                              <p:cond delay="0"/>
                            </p:stCondLst>
                            <p:childTnLst>
                              <p:par>
                                <p:cTn id="157" presetID="10" presetClass="entr" presetSubtype="0" fill="hold" nodeType="clickEffect">
                                  <p:stCondLst>
                                    <p:cond delay="0"/>
                                  </p:stCondLst>
                                  <p:childTnLst>
                                    <p:set>
                                      <p:cBhvr>
                                        <p:cTn id="158" dur="1" fill="hold">
                                          <p:stCondLst>
                                            <p:cond delay="0"/>
                                          </p:stCondLst>
                                        </p:cTn>
                                        <p:tgtEl>
                                          <p:spTgt spid="433"/>
                                        </p:tgtEl>
                                        <p:attrNameLst>
                                          <p:attrName>style.visibility</p:attrName>
                                        </p:attrNameLst>
                                      </p:cBhvr>
                                      <p:to>
                                        <p:strVal val="visible"/>
                                      </p:to>
                                    </p:set>
                                    <p:animEffect transition="in" filter="fade">
                                      <p:cBhvr>
                                        <p:cTn id="159" dur="500"/>
                                        <p:tgtEl>
                                          <p:spTgt spid="433"/>
                                        </p:tgtEl>
                                      </p:cBhvr>
                                    </p:animEffect>
                                  </p:childTnLst>
                                </p:cTn>
                              </p:par>
                            </p:childTnLst>
                          </p:cTn>
                        </p:par>
                      </p:childTnLst>
                    </p:cTn>
                  </p:par>
                  <p:par>
                    <p:cTn id="160" fill="hold">
                      <p:stCondLst>
                        <p:cond delay="indefinite"/>
                      </p:stCondLst>
                      <p:childTnLst>
                        <p:par>
                          <p:cTn id="161" fill="hold">
                            <p:stCondLst>
                              <p:cond delay="0"/>
                            </p:stCondLst>
                            <p:childTnLst>
                              <p:par>
                                <p:cTn id="162" presetID="23" presetClass="entr" presetSubtype="16" fill="hold" nodeType="clickEffect">
                                  <p:stCondLst>
                                    <p:cond delay="0"/>
                                  </p:stCondLst>
                                  <p:childTnLst>
                                    <p:set>
                                      <p:cBhvr>
                                        <p:cTn id="163" dur="1" fill="hold">
                                          <p:stCondLst>
                                            <p:cond delay="0"/>
                                          </p:stCondLst>
                                        </p:cTn>
                                        <p:tgtEl>
                                          <p:spTgt spid="407"/>
                                        </p:tgtEl>
                                        <p:attrNameLst>
                                          <p:attrName>style.visibility</p:attrName>
                                        </p:attrNameLst>
                                      </p:cBhvr>
                                      <p:to>
                                        <p:strVal val="visible"/>
                                      </p:to>
                                    </p:set>
                                    <p:anim calcmode="lin" valueType="num">
                                      <p:cBhvr additive="base">
                                        <p:cTn id="164" dur="500"/>
                                        <p:tgtEl>
                                          <p:spTgt spid="407"/>
                                        </p:tgtEl>
                                        <p:attrNameLst>
                                          <p:attrName>ppt_w</p:attrName>
                                        </p:attrNameLst>
                                      </p:cBhvr>
                                      <p:tavLst>
                                        <p:tav tm="0">
                                          <p:val>
                                            <p:strVal val="0"/>
                                          </p:val>
                                        </p:tav>
                                        <p:tav tm="100000">
                                          <p:val>
                                            <p:strVal val="#ppt_w"/>
                                          </p:val>
                                        </p:tav>
                                      </p:tavLst>
                                    </p:anim>
                                    <p:anim calcmode="lin" valueType="num">
                                      <p:cBhvr additive="base">
                                        <p:cTn id="165" dur="500"/>
                                        <p:tgtEl>
                                          <p:spTgt spid="407"/>
                                        </p:tgtEl>
                                        <p:attrNameLst>
                                          <p:attrName>ppt_h</p:attrName>
                                        </p:attrNameLst>
                                      </p:cBhvr>
                                      <p:tavLst>
                                        <p:tav tm="0">
                                          <p:val>
                                            <p:strVal val="0"/>
                                          </p:val>
                                        </p:tav>
                                        <p:tav tm="100000">
                                          <p:val>
                                            <p:strVal val="#ppt_h"/>
                                          </p:val>
                                        </p:tav>
                                      </p:tavLst>
                                    </p:anim>
                                  </p:childTnLst>
                                </p:cTn>
                              </p:par>
                            </p:childTnLst>
                          </p:cTn>
                        </p:par>
                      </p:childTnLst>
                    </p:cTn>
                  </p:par>
                  <p:par>
                    <p:cTn id="166" fill="hold">
                      <p:stCondLst>
                        <p:cond delay="indefinite"/>
                      </p:stCondLst>
                      <p:childTnLst>
                        <p:par>
                          <p:cTn id="167" fill="hold">
                            <p:stCondLst>
                              <p:cond delay="0"/>
                            </p:stCondLst>
                            <p:childTnLst>
                              <p:par>
                                <p:cTn id="168" presetID="23" presetClass="entr" presetSubtype="16" fill="hold" nodeType="clickEffect">
                                  <p:stCondLst>
                                    <p:cond delay="0"/>
                                  </p:stCondLst>
                                  <p:childTnLst>
                                    <p:set>
                                      <p:cBhvr>
                                        <p:cTn id="169" dur="1" fill="hold">
                                          <p:stCondLst>
                                            <p:cond delay="0"/>
                                          </p:stCondLst>
                                        </p:cTn>
                                        <p:tgtEl>
                                          <p:spTgt spid="434"/>
                                        </p:tgtEl>
                                        <p:attrNameLst>
                                          <p:attrName>style.visibility</p:attrName>
                                        </p:attrNameLst>
                                      </p:cBhvr>
                                      <p:to>
                                        <p:strVal val="visible"/>
                                      </p:to>
                                    </p:set>
                                    <p:anim calcmode="lin" valueType="num">
                                      <p:cBhvr additive="base">
                                        <p:cTn id="170" dur="500"/>
                                        <p:tgtEl>
                                          <p:spTgt spid="434"/>
                                        </p:tgtEl>
                                        <p:attrNameLst>
                                          <p:attrName>ppt_w</p:attrName>
                                        </p:attrNameLst>
                                      </p:cBhvr>
                                      <p:tavLst>
                                        <p:tav tm="0">
                                          <p:val>
                                            <p:strVal val="0"/>
                                          </p:val>
                                        </p:tav>
                                        <p:tav tm="100000">
                                          <p:val>
                                            <p:strVal val="#ppt_w"/>
                                          </p:val>
                                        </p:tav>
                                      </p:tavLst>
                                    </p:anim>
                                    <p:anim calcmode="lin" valueType="num">
                                      <p:cBhvr additive="base">
                                        <p:cTn id="171" dur="500"/>
                                        <p:tgtEl>
                                          <p:spTgt spid="434"/>
                                        </p:tgtEl>
                                        <p:attrNameLst>
                                          <p:attrName>ppt_h</p:attrName>
                                        </p:attrNameLst>
                                      </p:cBhvr>
                                      <p:tavLst>
                                        <p:tav tm="0">
                                          <p:val>
                                            <p:strVal val="0"/>
                                          </p:val>
                                        </p:tav>
                                        <p:tav tm="100000">
                                          <p:val>
                                            <p:strVal val="#ppt_h"/>
                                          </p:val>
                                        </p:tav>
                                      </p:tavLst>
                                    </p:anim>
                                  </p:childTnLst>
                                </p:cTn>
                              </p:par>
                            </p:childTnLst>
                          </p:cTn>
                        </p:par>
                      </p:childTnLst>
                    </p:cTn>
                  </p:par>
                  <p:par>
                    <p:cTn id="172" fill="hold">
                      <p:stCondLst>
                        <p:cond delay="indefinite"/>
                      </p:stCondLst>
                      <p:childTnLst>
                        <p:par>
                          <p:cTn id="173" fill="hold">
                            <p:stCondLst>
                              <p:cond delay="0"/>
                            </p:stCondLst>
                            <p:childTnLst>
                              <p:par>
                                <p:cTn id="174" presetID="23" presetClass="entr" presetSubtype="16" fill="hold" nodeType="clickEffect">
                                  <p:stCondLst>
                                    <p:cond delay="0"/>
                                  </p:stCondLst>
                                  <p:childTnLst>
                                    <p:set>
                                      <p:cBhvr>
                                        <p:cTn id="175" dur="1" fill="hold">
                                          <p:stCondLst>
                                            <p:cond delay="0"/>
                                          </p:stCondLst>
                                        </p:cTn>
                                        <p:tgtEl>
                                          <p:spTgt spid="430"/>
                                        </p:tgtEl>
                                        <p:attrNameLst>
                                          <p:attrName>style.visibility</p:attrName>
                                        </p:attrNameLst>
                                      </p:cBhvr>
                                      <p:to>
                                        <p:strVal val="visible"/>
                                      </p:to>
                                    </p:set>
                                    <p:anim calcmode="lin" valueType="num">
                                      <p:cBhvr additive="base">
                                        <p:cTn id="176" dur="500"/>
                                        <p:tgtEl>
                                          <p:spTgt spid="430"/>
                                        </p:tgtEl>
                                        <p:attrNameLst>
                                          <p:attrName>ppt_w</p:attrName>
                                        </p:attrNameLst>
                                      </p:cBhvr>
                                      <p:tavLst>
                                        <p:tav tm="0">
                                          <p:val>
                                            <p:strVal val="0"/>
                                          </p:val>
                                        </p:tav>
                                        <p:tav tm="100000">
                                          <p:val>
                                            <p:strVal val="#ppt_w"/>
                                          </p:val>
                                        </p:tav>
                                      </p:tavLst>
                                    </p:anim>
                                    <p:anim calcmode="lin" valueType="num">
                                      <p:cBhvr additive="base">
                                        <p:cTn id="177" dur="500"/>
                                        <p:tgtEl>
                                          <p:spTgt spid="430"/>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438"/>
        <p:cNvGrpSpPr/>
        <p:nvPr/>
      </p:nvGrpSpPr>
      <p:grpSpPr>
        <a:xfrm>
          <a:off x="0" y="0"/>
          <a:ext cx="0" cy="0"/>
          <a:chOff x="0" y="0"/>
          <a:chExt cx="0" cy="0"/>
        </a:xfrm>
      </p:grpSpPr>
      <p:sp>
        <p:nvSpPr>
          <p:cNvPr id="439" name="Google Shape;439;p36"/>
          <p:cNvSpPr txBox="1"/>
          <p:nvPr/>
        </p:nvSpPr>
        <p:spPr>
          <a:xfrm>
            <a:off x="8366125" y="6137275"/>
            <a:ext cx="26035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a:t>
            </a:r>
            <a:endParaRPr/>
          </a:p>
        </p:txBody>
      </p:sp>
      <p:cxnSp>
        <p:nvCxnSpPr>
          <p:cNvPr id="440" name="Google Shape;440;p36"/>
          <p:cNvCxnSpPr/>
          <p:nvPr/>
        </p:nvCxnSpPr>
        <p:spPr>
          <a:xfrm flipH="1">
            <a:off x="2819400" y="838200"/>
            <a:ext cx="1905000" cy="838200"/>
          </a:xfrm>
          <a:prstGeom prst="straightConnector1">
            <a:avLst/>
          </a:prstGeom>
          <a:noFill/>
          <a:ln w="34925" cap="flat" cmpd="sng">
            <a:solidFill>
              <a:srgbClr val="0000FF"/>
            </a:solidFill>
            <a:prstDash val="solid"/>
            <a:miter lim="800000"/>
            <a:headEnd type="none" w="med" len="med"/>
            <a:tailEnd type="triangle" w="med" len="med"/>
          </a:ln>
        </p:spPr>
      </p:cxnSp>
      <p:sp>
        <p:nvSpPr>
          <p:cNvPr id="441" name="Google Shape;441;p36"/>
          <p:cNvSpPr txBox="1"/>
          <p:nvPr/>
        </p:nvSpPr>
        <p:spPr>
          <a:xfrm>
            <a:off x="2590800" y="304800"/>
            <a:ext cx="1962150" cy="70167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4000"/>
              <a:buFont typeface="Times New Roman"/>
              <a:buNone/>
            </a:pPr>
            <a:r>
              <a:rPr lang="en-US" sz="4000" b="1" i="0" u="none">
                <a:solidFill>
                  <a:schemeClr val="dk1"/>
                </a:solidFill>
                <a:latin typeface="Times New Roman"/>
                <a:ea typeface="Times New Roman"/>
                <a:cs typeface="Times New Roman"/>
                <a:sym typeface="Times New Roman"/>
              </a:rPr>
              <a:t>Convert</a:t>
            </a:r>
            <a:endParaRPr/>
          </a:p>
        </p:txBody>
      </p:sp>
      <p:sp>
        <p:nvSpPr>
          <p:cNvPr id="442" name="Google Shape;442;p36"/>
          <p:cNvSpPr txBox="1"/>
          <p:nvPr/>
        </p:nvSpPr>
        <p:spPr>
          <a:xfrm>
            <a:off x="5791200" y="304800"/>
            <a:ext cx="2936875" cy="70167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4000"/>
              <a:buFont typeface="Times New Roman"/>
              <a:buNone/>
            </a:pPr>
            <a:r>
              <a:rPr lang="en-US" sz="4000" b="1" i="0" u="none">
                <a:solidFill>
                  <a:schemeClr val="dk1"/>
                </a:solidFill>
                <a:latin typeface="Times New Roman"/>
                <a:ea typeface="Times New Roman"/>
                <a:cs typeface="Times New Roman"/>
                <a:sym typeface="Times New Roman"/>
              </a:rPr>
              <a:t>to a decimal.</a:t>
            </a:r>
            <a:endParaRPr/>
          </a:p>
        </p:txBody>
      </p:sp>
      <p:sp>
        <p:nvSpPr>
          <p:cNvPr id="443" name="Google Shape;443;p36"/>
          <p:cNvSpPr/>
          <p:nvPr/>
        </p:nvSpPr>
        <p:spPr>
          <a:xfrm>
            <a:off x="533400" y="533400"/>
            <a:ext cx="1981200" cy="304800"/>
          </a:xfrm>
          <a:prstGeom prst="rect">
            <a:avLst/>
          </a:prstGeom>
        </p:spPr>
        <p:txBody>
          <a:bodyPr>
            <a:prstTxWarp prst="textPlain">
              <a:avLst/>
            </a:prstTxWarp>
          </a:bodyPr>
          <a:lstStyle/>
          <a:p>
            <a:pPr lvl="0" algn="l"/>
            <a:r>
              <a:rPr b="0" i="0">
                <a:ln w="12700" cap="flat" cmpd="sng">
                  <a:solidFill>
                    <a:schemeClr val="dk1"/>
                  </a:solidFill>
                  <a:prstDash val="solid"/>
                  <a:miter lim="800000"/>
                  <a:headEnd type="none" w="sm" len="sm"/>
                  <a:tailEnd type="none" w="sm" len="sm"/>
                </a:ln>
                <a:solidFill>
                  <a:srgbClr val="993300"/>
                </a:solidFill>
                <a:latin typeface="Georgia"/>
              </a:rPr>
              <a:t>You try: </a:t>
            </a:r>
          </a:p>
        </p:txBody>
      </p:sp>
      <p:pic>
        <p:nvPicPr>
          <p:cNvPr id="444" name="Google Shape;444;p36"/>
          <p:cNvPicPr preferRelativeResize="0"/>
          <p:nvPr/>
        </p:nvPicPr>
        <p:blipFill rotWithShape="1">
          <a:blip r:embed="rId3">
            <a:alphaModFix/>
          </a:blip>
          <a:srcRect/>
          <a:stretch/>
        </p:blipFill>
        <p:spPr>
          <a:xfrm>
            <a:off x="4724400" y="228600"/>
            <a:ext cx="941387" cy="914400"/>
          </a:xfrm>
          <a:prstGeom prst="rect">
            <a:avLst/>
          </a:prstGeom>
          <a:noFill/>
          <a:ln>
            <a:noFill/>
          </a:ln>
        </p:spPr>
      </p:pic>
      <p:cxnSp>
        <p:nvCxnSpPr>
          <p:cNvPr id="445" name="Google Shape;445;p36"/>
          <p:cNvCxnSpPr/>
          <p:nvPr/>
        </p:nvCxnSpPr>
        <p:spPr>
          <a:xfrm>
            <a:off x="2362200" y="2286000"/>
            <a:ext cx="2895600" cy="0"/>
          </a:xfrm>
          <a:prstGeom prst="straightConnector1">
            <a:avLst/>
          </a:prstGeom>
          <a:noFill/>
          <a:ln w="38100" cap="flat" cmpd="sng">
            <a:solidFill>
              <a:schemeClr val="dk1"/>
            </a:solidFill>
            <a:prstDash val="solid"/>
            <a:miter lim="800000"/>
            <a:headEnd type="none" w="med" len="med"/>
            <a:tailEnd type="none" w="med" len="med"/>
          </a:ln>
        </p:spPr>
      </p:cxnSp>
      <p:sp>
        <p:nvSpPr>
          <p:cNvPr id="446" name="Google Shape;446;p36"/>
          <p:cNvSpPr/>
          <p:nvPr/>
        </p:nvSpPr>
        <p:spPr>
          <a:xfrm flipH="1">
            <a:off x="3200400" y="2133600"/>
            <a:ext cx="76200" cy="762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Arial"/>
              </a:rPr>
              <a:t>. </a:t>
            </a:r>
          </a:p>
        </p:txBody>
      </p:sp>
      <p:sp>
        <p:nvSpPr>
          <p:cNvPr id="447" name="Google Shape;447;p36"/>
          <p:cNvSpPr/>
          <p:nvPr/>
        </p:nvSpPr>
        <p:spPr>
          <a:xfrm>
            <a:off x="2438400" y="1752600"/>
            <a:ext cx="609600" cy="4572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Comic Sans MS"/>
              </a:rPr>
              <a:t>12 </a:t>
            </a:r>
          </a:p>
        </p:txBody>
      </p:sp>
      <p:sp>
        <p:nvSpPr>
          <p:cNvPr id="448" name="Google Shape;448;p36"/>
          <p:cNvSpPr/>
          <p:nvPr/>
        </p:nvSpPr>
        <p:spPr>
          <a:xfrm>
            <a:off x="3429000" y="1752600"/>
            <a:ext cx="381000" cy="4572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Comic Sans MS"/>
              </a:rPr>
              <a:t>6 </a:t>
            </a:r>
          </a:p>
        </p:txBody>
      </p:sp>
      <p:sp>
        <p:nvSpPr>
          <p:cNvPr id="449" name="Google Shape;449;p36"/>
          <p:cNvSpPr/>
          <p:nvPr/>
        </p:nvSpPr>
        <p:spPr>
          <a:xfrm>
            <a:off x="2362200" y="2971800"/>
            <a:ext cx="1371600" cy="3048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Comic Sans MS"/>
              </a:rPr>
              <a:t>-48 </a:t>
            </a:r>
          </a:p>
        </p:txBody>
      </p:sp>
      <p:sp>
        <p:nvSpPr>
          <p:cNvPr id="450" name="Google Shape;450;p36"/>
          <p:cNvSpPr/>
          <p:nvPr/>
        </p:nvSpPr>
        <p:spPr>
          <a:xfrm>
            <a:off x="2209800" y="2286000"/>
            <a:ext cx="431800" cy="825500"/>
          </a:xfrm>
          <a:custGeom>
            <a:avLst/>
            <a:gdLst/>
            <a:ahLst/>
            <a:cxnLst/>
            <a:rect l="l" t="t" r="r" b="b"/>
            <a:pathLst>
              <a:path w="272" h="520" extrusionOk="0">
                <a:moveTo>
                  <a:pt x="96" y="0"/>
                </a:moveTo>
                <a:cubicBezTo>
                  <a:pt x="156" y="28"/>
                  <a:pt x="216" y="56"/>
                  <a:pt x="240" y="96"/>
                </a:cubicBezTo>
                <a:cubicBezTo>
                  <a:pt x="264" y="136"/>
                  <a:pt x="272" y="176"/>
                  <a:pt x="240" y="240"/>
                </a:cubicBezTo>
                <a:cubicBezTo>
                  <a:pt x="208" y="304"/>
                  <a:pt x="88" y="440"/>
                  <a:pt x="48" y="480"/>
                </a:cubicBezTo>
                <a:cubicBezTo>
                  <a:pt x="8" y="520"/>
                  <a:pt x="4" y="500"/>
                  <a:pt x="0" y="480"/>
                </a:cubicBezTo>
              </a:path>
            </a:pathLst>
          </a:custGeom>
          <a:noFill/>
          <a:ln w="3810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451" name="Google Shape;451;p36"/>
          <p:cNvSpPr/>
          <p:nvPr/>
        </p:nvSpPr>
        <p:spPr>
          <a:xfrm>
            <a:off x="1981200" y="2438400"/>
            <a:ext cx="381000" cy="3810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Comic Sans MS"/>
              </a:rPr>
              <a:t>8 </a:t>
            </a:r>
          </a:p>
        </p:txBody>
      </p:sp>
      <p:sp>
        <p:nvSpPr>
          <p:cNvPr id="452" name="Google Shape;452;p36"/>
          <p:cNvSpPr/>
          <p:nvPr/>
        </p:nvSpPr>
        <p:spPr>
          <a:xfrm>
            <a:off x="2743200" y="2438400"/>
            <a:ext cx="381000" cy="3810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Comic Sans MS"/>
              </a:rPr>
              <a:t>5 </a:t>
            </a:r>
          </a:p>
        </p:txBody>
      </p:sp>
      <p:sp>
        <p:nvSpPr>
          <p:cNvPr id="453" name="Google Shape;453;p36"/>
          <p:cNvSpPr/>
          <p:nvPr/>
        </p:nvSpPr>
        <p:spPr>
          <a:xfrm>
            <a:off x="3200400" y="2438400"/>
            <a:ext cx="1066800" cy="3810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Comic Sans MS"/>
              </a:rPr>
              <a:t>.00 </a:t>
            </a:r>
          </a:p>
        </p:txBody>
      </p:sp>
      <p:cxnSp>
        <p:nvCxnSpPr>
          <p:cNvPr id="454" name="Google Shape;454;p36"/>
          <p:cNvCxnSpPr/>
          <p:nvPr/>
        </p:nvCxnSpPr>
        <p:spPr>
          <a:xfrm>
            <a:off x="2590800" y="3429000"/>
            <a:ext cx="1752600" cy="0"/>
          </a:xfrm>
          <a:prstGeom prst="straightConnector1">
            <a:avLst/>
          </a:prstGeom>
          <a:noFill/>
          <a:ln w="28575" cap="flat" cmpd="sng">
            <a:solidFill>
              <a:schemeClr val="dk1"/>
            </a:solidFill>
            <a:prstDash val="solid"/>
            <a:miter lim="800000"/>
            <a:headEnd type="none" w="med" len="med"/>
            <a:tailEnd type="none" w="med" len="med"/>
          </a:ln>
        </p:spPr>
      </p:cxnSp>
      <p:sp>
        <p:nvSpPr>
          <p:cNvPr id="455" name="Google Shape;455;p36"/>
          <p:cNvSpPr/>
          <p:nvPr/>
        </p:nvSpPr>
        <p:spPr>
          <a:xfrm>
            <a:off x="3352800" y="3505200"/>
            <a:ext cx="381000" cy="3810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Comic Sans MS"/>
              </a:rPr>
              <a:t>2 </a:t>
            </a:r>
          </a:p>
        </p:txBody>
      </p:sp>
      <p:cxnSp>
        <p:nvCxnSpPr>
          <p:cNvPr id="456" name="Google Shape;456;p36"/>
          <p:cNvCxnSpPr/>
          <p:nvPr/>
        </p:nvCxnSpPr>
        <p:spPr>
          <a:xfrm>
            <a:off x="4038600" y="2743200"/>
            <a:ext cx="0" cy="609600"/>
          </a:xfrm>
          <a:prstGeom prst="straightConnector1">
            <a:avLst/>
          </a:prstGeom>
          <a:noFill/>
          <a:ln w="31750" cap="rnd" cmpd="sng">
            <a:solidFill>
              <a:schemeClr val="dk1"/>
            </a:solidFill>
            <a:prstDash val="solid"/>
            <a:miter lim="800000"/>
            <a:headEnd type="none" w="med" len="med"/>
            <a:tailEnd type="triangle" w="med" len="med"/>
          </a:ln>
        </p:spPr>
      </p:cxnSp>
      <p:sp>
        <p:nvSpPr>
          <p:cNvPr id="457" name="Google Shape;457;p36"/>
          <p:cNvSpPr/>
          <p:nvPr/>
        </p:nvSpPr>
        <p:spPr>
          <a:xfrm>
            <a:off x="3886200" y="3505200"/>
            <a:ext cx="381000" cy="3810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Comic Sans MS"/>
              </a:rPr>
              <a:t>0 </a:t>
            </a:r>
          </a:p>
        </p:txBody>
      </p:sp>
      <p:sp>
        <p:nvSpPr>
          <p:cNvPr id="458" name="Google Shape;458;p36"/>
          <p:cNvSpPr/>
          <p:nvPr/>
        </p:nvSpPr>
        <p:spPr>
          <a:xfrm>
            <a:off x="3886200" y="1752600"/>
            <a:ext cx="381000" cy="4572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Comic Sans MS"/>
              </a:rPr>
              <a:t>2 </a:t>
            </a:r>
          </a:p>
        </p:txBody>
      </p:sp>
      <p:sp>
        <p:nvSpPr>
          <p:cNvPr id="459" name="Google Shape;459;p36"/>
          <p:cNvSpPr/>
          <p:nvPr/>
        </p:nvSpPr>
        <p:spPr>
          <a:xfrm>
            <a:off x="2971800" y="3962400"/>
            <a:ext cx="1295400" cy="3810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Comic Sans MS"/>
              </a:rPr>
              <a:t>-16 </a:t>
            </a:r>
          </a:p>
        </p:txBody>
      </p:sp>
      <p:cxnSp>
        <p:nvCxnSpPr>
          <p:cNvPr id="460" name="Google Shape;460;p36"/>
          <p:cNvCxnSpPr/>
          <p:nvPr/>
        </p:nvCxnSpPr>
        <p:spPr>
          <a:xfrm>
            <a:off x="3276600" y="4419600"/>
            <a:ext cx="1447800" cy="0"/>
          </a:xfrm>
          <a:prstGeom prst="straightConnector1">
            <a:avLst/>
          </a:prstGeom>
          <a:noFill/>
          <a:ln w="28575" cap="flat" cmpd="sng">
            <a:solidFill>
              <a:schemeClr val="dk1"/>
            </a:solidFill>
            <a:prstDash val="solid"/>
            <a:miter lim="800000"/>
            <a:headEnd type="none" w="med" len="med"/>
            <a:tailEnd type="none" w="med" len="med"/>
          </a:ln>
        </p:spPr>
      </p:cxnSp>
      <p:sp>
        <p:nvSpPr>
          <p:cNvPr id="461" name="Google Shape;461;p36"/>
          <p:cNvSpPr/>
          <p:nvPr/>
        </p:nvSpPr>
        <p:spPr>
          <a:xfrm>
            <a:off x="3733800" y="4572000"/>
            <a:ext cx="457200" cy="3810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Comic Sans MS"/>
              </a:rPr>
              <a:t>4 </a:t>
            </a:r>
          </a:p>
        </p:txBody>
      </p:sp>
      <p:sp>
        <p:nvSpPr>
          <p:cNvPr id="462" name="Google Shape;462;p36"/>
          <p:cNvSpPr/>
          <p:nvPr/>
        </p:nvSpPr>
        <p:spPr>
          <a:xfrm>
            <a:off x="4343400" y="2438400"/>
            <a:ext cx="457200" cy="3810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Comic Sans MS"/>
              </a:rPr>
              <a:t>0 </a:t>
            </a:r>
          </a:p>
        </p:txBody>
      </p:sp>
      <p:cxnSp>
        <p:nvCxnSpPr>
          <p:cNvPr id="463" name="Google Shape;463;p36"/>
          <p:cNvCxnSpPr/>
          <p:nvPr/>
        </p:nvCxnSpPr>
        <p:spPr>
          <a:xfrm>
            <a:off x="4572000" y="2819400"/>
            <a:ext cx="0" cy="1524000"/>
          </a:xfrm>
          <a:prstGeom prst="straightConnector1">
            <a:avLst/>
          </a:prstGeom>
          <a:noFill/>
          <a:ln w="31750" cap="rnd" cmpd="sng">
            <a:solidFill>
              <a:schemeClr val="dk1"/>
            </a:solidFill>
            <a:prstDash val="solid"/>
            <a:miter lim="800000"/>
            <a:headEnd type="none" w="med" len="med"/>
            <a:tailEnd type="triangle" w="med" len="med"/>
          </a:ln>
        </p:spPr>
      </p:cxnSp>
      <p:sp>
        <p:nvSpPr>
          <p:cNvPr id="464" name="Google Shape;464;p36"/>
          <p:cNvSpPr/>
          <p:nvPr/>
        </p:nvSpPr>
        <p:spPr>
          <a:xfrm>
            <a:off x="4343400" y="4572000"/>
            <a:ext cx="457200" cy="3810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Comic Sans MS"/>
              </a:rPr>
              <a:t>0 </a:t>
            </a:r>
          </a:p>
        </p:txBody>
      </p:sp>
      <p:sp>
        <p:nvSpPr>
          <p:cNvPr id="465" name="Google Shape;465;p36"/>
          <p:cNvSpPr/>
          <p:nvPr/>
        </p:nvSpPr>
        <p:spPr>
          <a:xfrm>
            <a:off x="4343400" y="1752600"/>
            <a:ext cx="457200" cy="4572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Comic Sans MS"/>
              </a:rPr>
              <a:t>5 </a:t>
            </a:r>
          </a:p>
        </p:txBody>
      </p:sp>
      <p:sp>
        <p:nvSpPr>
          <p:cNvPr id="466" name="Google Shape;466;p36"/>
          <p:cNvSpPr/>
          <p:nvPr/>
        </p:nvSpPr>
        <p:spPr>
          <a:xfrm>
            <a:off x="3429000" y="5029200"/>
            <a:ext cx="1371600" cy="3810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Comic Sans MS"/>
              </a:rPr>
              <a:t>-40 </a:t>
            </a:r>
          </a:p>
        </p:txBody>
      </p:sp>
      <p:cxnSp>
        <p:nvCxnSpPr>
          <p:cNvPr id="467" name="Google Shape;467;p36"/>
          <p:cNvCxnSpPr/>
          <p:nvPr/>
        </p:nvCxnSpPr>
        <p:spPr>
          <a:xfrm>
            <a:off x="3657600" y="5486400"/>
            <a:ext cx="1447800" cy="0"/>
          </a:xfrm>
          <a:prstGeom prst="straightConnector1">
            <a:avLst/>
          </a:prstGeom>
          <a:noFill/>
          <a:ln w="28575" cap="flat" cmpd="sng">
            <a:solidFill>
              <a:schemeClr val="dk1"/>
            </a:solidFill>
            <a:prstDash val="solid"/>
            <a:miter lim="800000"/>
            <a:headEnd type="none" w="med" len="med"/>
            <a:tailEnd type="none" w="med" len="med"/>
          </a:ln>
        </p:spPr>
      </p:cxnSp>
      <p:sp>
        <p:nvSpPr>
          <p:cNvPr id="468" name="Google Shape;468;p36"/>
          <p:cNvSpPr/>
          <p:nvPr/>
        </p:nvSpPr>
        <p:spPr>
          <a:xfrm>
            <a:off x="4343400" y="5562600"/>
            <a:ext cx="457200" cy="5334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Comic Sans MS"/>
              </a:rPr>
              <a:t>0 </a:t>
            </a:r>
          </a:p>
        </p:txBody>
      </p:sp>
      <p:sp>
        <p:nvSpPr>
          <p:cNvPr id="469" name="Google Shape;469;p36"/>
          <p:cNvSpPr/>
          <p:nvPr/>
        </p:nvSpPr>
        <p:spPr>
          <a:xfrm>
            <a:off x="1981200" y="1447800"/>
            <a:ext cx="3200400" cy="914400"/>
          </a:xfrm>
          <a:prstGeom prst="ellipse">
            <a:avLst/>
          </a:prstGeom>
          <a:noFill/>
          <a:ln w="25400" cap="flat" cmpd="sng">
            <a:solidFill>
              <a:srgbClr val="00008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445"/>
                                        </p:tgtEl>
                                        <p:attrNameLst>
                                          <p:attrName>style.visibility</p:attrName>
                                        </p:attrNameLst>
                                      </p:cBhvr>
                                      <p:to>
                                        <p:strVal val="visible"/>
                                      </p:to>
                                    </p:set>
                                    <p:anim calcmode="lin" valueType="num">
                                      <p:cBhvr additive="base">
                                        <p:cTn id="7" dur="500"/>
                                        <p:tgtEl>
                                          <p:spTgt spid="445"/>
                                        </p:tgtEl>
                                        <p:attrNameLst>
                                          <p:attrName>ppt_w</p:attrName>
                                        </p:attrNameLst>
                                      </p:cBhvr>
                                      <p:tavLst>
                                        <p:tav tm="0">
                                          <p:val>
                                            <p:strVal val="0"/>
                                          </p:val>
                                        </p:tav>
                                        <p:tav tm="100000">
                                          <p:val>
                                            <p:strVal val="#ppt_w"/>
                                          </p:val>
                                        </p:tav>
                                      </p:tavLst>
                                    </p:anim>
                                    <p:anim calcmode="lin" valueType="num">
                                      <p:cBhvr additive="base">
                                        <p:cTn id="8" dur="500"/>
                                        <p:tgtEl>
                                          <p:spTgt spid="445"/>
                                        </p:tgtEl>
                                        <p:attrNameLst>
                                          <p:attrName>ppt_h</p:attrName>
                                        </p:attrNameLst>
                                      </p:cBhvr>
                                      <p:tavLst>
                                        <p:tav tm="0">
                                          <p:val>
                                            <p:strVal val="0"/>
                                          </p:val>
                                        </p:tav>
                                        <p:tav tm="100000">
                                          <p:val>
                                            <p:strVal val="#ppt_h"/>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450"/>
                                        </p:tgtEl>
                                        <p:attrNameLst>
                                          <p:attrName>style.visibility</p:attrName>
                                        </p:attrNameLst>
                                      </p:cBhvr>
                                      <p:to>
                                        <p:strVal val="visible"/>
                                      </p:to>
                                    </p:set>
                                    <p:anim calcmode="lin" valueType="num">
                                      <p:cBhvr additive="base">
                                        <p:cTn id="12" dur="500"/>
                                        <p:tgtEl>
                                          <p:spTgt spid="450"/>
                                        </p:tgtEl>
                                        <p:attrNameLst>
                                          <p:attrName>ppt_w</p:attrName>
                                        </p:attrNameLst>
                                      </p:cBhvr>
                                      <p:tavLst>
                                        <p:tav tm="0">
                                          <p:val>
                                            <p:strVal val="0"/>
                                          </p:val>
                                        </p:tav>
                                        <p:tav tm="100000">
                                          <p:val>
                                            <p:strVal val="#ppt_w"/>
                                          </p:val>
                                        </p:tav>
                                      </p:tavLst>
                                    </p:anim>
                                    <p:anim calcmode="lin" valueType="num">
                                      <p:cBhvr additive="base">
                                        <p:cTn id="13" dur="500"/>
                                        <p:tgtEl>
                                          <p:spTgt spid="450"/>
                                        </p:tgtEl>
                                        <p:attrNameLst>
                                          <p:attrName>ppt_h</p:attrName>
                                        </p:attrNameLst>
                                      </p:cBhvr>
                                      <p:tavLst>
                                        <p:tav tm="0">
                                          <p:val>
                                            <p:str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nodeType="clickEffect">
                                  <p:stCondLst>
                                    <p:cond delay="0"/>
                                  </p:stCondLst>
                                  <p:childTnLst>
                                    <p:set>
                                      <p:cBhvr>
                                        <p:cTn id="17" dur="1" fill="hold">
                                          <p:stCondLst>
                                            <p:cond delay="0"/>
                                          </p:stCondLst>
                                        </p:cTn>
                                        <p:tgtEl>
                                          <p:spTgt spid="452"/>
                                        </p:tgtEl>
                                        <p:attrNameLst>
                                          <p:attrName>style.visibility</p:attrName>
                                        </p:attrNameLst>
                                      </p:cBhvr>
                                      <p:to>
                                        <p:strVal val="visible"/>
                                      </p:to>
                                    </p:set>
                                    <p:anim calcmode="lin" valueType="num">
                                      <p:cBhvr additive="base">
                                        <p:cTn id="18" dur="500"/>
                                        <p:tgtEl>
                                          <p:spTgt spid="452"/>
                                        </p:tgtEl>
                                        <p:attrNameLst>
                                          <p:attrName>ppt_w</p:attrName>
                                        </p:attrNameLst>
                                      </p:cBhvr>
                                      <p:tavLst>
                                        <p:tav tm="0">
                                          <p:val>
                                            <p:strVal val="0"/>
                                          </p:val>
                                        </p:tav>
                                        <p:tav tm="100000">
                                          <p:val>
                                            <p:strVal val="#ppt_w"/>
                                          </p:val>
                                        </p:tav>
                                      </p:tavLst>
                                    </p:anim>
                                    <p:anim calcmode="lin" valueType="num">
                                      <p:cBhvr additive="base">
                                        <p:cTn id="19" dur="500"/>
                                        <p:tgtEl>
                                          <p:spTgt spid="452"/>
                                        </p:tgtEl>
                                        <p:attrNameLst>
                                          <p:attrName>ppt_h</p:attrName>
                                        </p:attrNameLst>
                                      </p:cBhvr>
                                      <p:tavLst>
                                        <p:tav tm="0">
                                          <p:val>
                                            <p:strVal val="0"/>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3" presetClass="entr" presetSubtype="16" fill="hold" nodeType="clickEffect">
                                  <p:stCondLst>
                                    <p:cond delay="0"/>
                                  </p:stCondLst>
                                  <p:childTnLst>
                                    <p:set>
                                      <p:cBhvr>
                                        <p:cTn id="23" dur="1" fill="hold">
                                          <p:stCondLst>
                                            <p:cond delay="0"/>
                                          </p:stCondLst>
                                        </p:cTn>
                                        <p:tgtEl>
                                          <p:spTgt spid="451"/>
                                        </p:tgtEl>
                                        <p:attrNameLst>
                                          <p:attrName>style.visibility</p:attrName>
                                        </p:attrNameLst>
                                      </p:cBhvr>
                                      <p:to>
                                        <p:strVal val="visible"/>
                                      </p:to>
                                    </p:set>
                                    <p:anim calcmode="lin" valueType="num">
                                      <p:cBhvr additive="base">
                                        <p:cTn id="24" dur="500"/>
                                        <p:tgtEl>
                                          <p:spTgt spid="451"/>
                                        </p:tgtEl>
                                        <p:attrNameLst>
                                          <p:attrName>ppt_w</p:attrName>
                                        </p:attrNameLst>
                                      </p:cBhvr>
                                      <p:tavLst>
                                        <p:tav tm="0">
                                          <p:val>
                                            <p:strVal val="0"/>
                                          </p:val>
                                        </p:tav>
                                        <p:tav tm="100000">
                                          <p:val>
                                            <p:strVal val="#ppt_w"/>
                                          </p:val>
                                        </p:tav>
                                      </p:tavLst>
                                    </p:anim>
                                    <p:anim calcmode="lin" valueType="num">
                                      <p:cBhvr additive="base">
                                        <p:cTn id="25" dur="500"/>
                                        <p:tgtEl>
                                          <p:spTgt spid="451"/>
                                        </p:tgtEl>
                                        <p:attrNameLst>
                                          <p:attrName>ppt_h</p:attrName>
                                        </p:attrNameLst>
                                      </p:cBhvr>
                                      <p:tavLst>
                                        <p:tav tm="0">
                                          <p:val>
                                            <p:strVal val="0"/>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23" presetClass="entr" presetSubtype="16" fill="hold" nodeType="clickEffect">
                                  <p:stCondLst>
                                    <p:cond delay="0"/>
                                  </p:stCondLst>
                                  <p:childTnLst>
                                    <p:set>
                                      <p:cBhvr>
                                        <p:cTn id="29" dur="1" fill="hold">
                                          <p:stCondLst>
                                            <p:cond delay="0"/>
                                          </p:stCondLst>
                                        </p:cTn>
                                        <p:tgtEl>
                                          <p:spTgt spid="453"/>
                                        </p:tgtEl>
                                        <p:attrNameLst>
                                          <p:attrName>style.visibility</p:attrName>
                                        </p:attrNameLst>
                                      </p:cBhvr>
                                      <p:to>
                                        <p:strVal val="visible"/>
                                      </p:to>
                                    </p:set>
                                    <p:anim calcmode="lin" valueType="num">
                                      <p:cBhvr additive="base">
                                        <p:cTn id="30" dur="500"/>
                                        <p:tgtEl>
                                          <p:spTgt spid="453"/>
                                        </p:tgtEl>
                                        <p:attrNameLst>
                                          <p:attrName>ppt_w</p:attrName>
                                        </p:attrNameLst>
                                      </p:cBhvr>
                                      <p:tavLst>
                                        <p:tav tm="0">
                                          <p:val>
                                            <p:strVal val="0"/>
                                          </p:val>
                                        </p:tav>
                                        <p:tav tm="100000">
                                          <p:val>
                                            <p:strVal val="#ppt_w"/>
                                          </p:val>
                                        </p:tav>
                                      </p:tavLst>
                                    </p:anim>
                                    <p:anim calcmode="lin" valueType="num">
                                      <p:cBhvr additive="base">
                                        <p:cTn id="31" dur="500"/>
                                        <p:tgtEl>
                                          <p:spTgt spid="453"/>
                                        </p:tgtEl>
                                        <p:attrNameLst>
                                          <p:attrName>ppt_h</p:attrName>
                                        </p:attrNameLst>
                                      </p:cBhvr>
                                      <p:tavLst>
                                        <p:tav tm="0">
                                          <p:val>
                                            <p:strVal val="0"/>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23" presetClass="entr" presetSubtype="16" fill="hold" nodeType="clickEffect">
                                  <p:stCondLst>
                                    <p:cond delay="0"/>
                                  </p:stCondLst>
                                  <p:childTnLst>
                                    <p:set>
                                      <p:cBhvr>
                                        <p:cTn id="35" dur="1" fill="hold">
                                          <p:stCondLst>
                                            <p:cond delay="0"/>
                                          </p:stCondLst>
                                        </p:cTn>
                                        <p:tgtEl>
                                          <p:spTgt spid="446"/>
                                        </p:tgtEl>
                                        <p:attrNameLst>
                                          <p:attrName>style.visibility</p:attrName>
                                        </p:attrNameLst>
                                      </p:cBhvr>
                                      <p:to>
                                        <p:strVal val="visible"/>
                                      </p:to>
                                    </p:set>
                                    <p:anim calcmode="lin" valueType="num">
                                      <p:cBhvr additive="base">
                                        <p:cTn id="36" dur="500"/>
                                        <p:tgtEl>
                                          <p:spTgt spid="446"/>
                                        </p:tgtEl>
                                        <p:attrNameLst>
                                          <p:attrName>ppt_w</p:attrName>
                                        </p:attrNameLst>
                                      </p:cBhvr>
                                      <p:tavLst>
                                        <p:tav tm="0">
                                          <p:val>
                                            <p:strVal val="0"/>
                                          </p:val>
                                        </p:tav>
                                        <p:tav tm="100000">
                                          <p:val>
                                            <p:strVal val="#ppt_w"/>
                                          </p:val>
                                        </p:tav>
                                      </p:tavLst>
                                    </p:anim>
                                    <p:anim calcmode="lin" valueType="num">
                                      <p:cBhvr additive="base">
                                        <p:cTn id="37" dur="500"/>
                                        <p:tgtEl>
                                          <p:spTgt spid="446"/>
                                        </p:tgtEl>
                                        <p:attrNameLst>
                                          <p:attrName>ppt_h</p:attrName>
                                        </p:attrNameLst>
                                      </p:cBhvr>
                                      <p:tavLst>
                                        <p:tav tm="0">
                                          <p:val>
                                            <p:strVal val="0"/>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23" presetClass="entr" presetSubtype="16" fill="hold" nodeType="clickEffect">
                                  <p:stCondLst>
                                    <p:cond delay="0"/>
                                  </p:stCondLst>
                                  <p:childTnLst>
                                    <p:set>
                                      <p:cBhvr>
                                        <p:cTn id="41" dur="1" fill="hold">
                                          <p:stCondLst>
                                            <p:cond delay="0"/>
                                          </p:stCondLst>
                                        </p:cTn>
                                        <p:tgtEl>
                                          <p:spTgt spid="448"/>
                                        </p:tgtEl>
                                        <p:attrNameLst>
                                          <p:attrName>style.visibility</p:attrName>
                                        </p:attrNameLst>
                                      </p:cBhvr>
                                      <p:to>
                                        <p:strVal val="visible"/>
                                      </p:to>
                                    </p:set>
                                    <p:anim calcmode="lin" valueType="num">
                                      <p:cBhvr additive="base">
                                        <p:cTn id="42" dur="500"/>
                                        <p:tgtEl>
                                          <p:spTgt spid="448"/>
                                        </p:tgtEl>
                                        <p:attrNameLst>
                                          <p:attrName>ppt_w</p:attrName>
                                        </p:attrNameLst>
                                      </p:cBhvr>
                                      <p:tavLst>
                                        <p:tav tm="0">
                                          <p:val>
                                            <p:strVal val="0"/>
                                          </p:val>
                                        </p:tav>
                                        <p:tav tm="100000">
                                          <p:val>
                                            <p:strVal val="#ppt_w"/>
                                          </p:val>
                                        </p:tav>
                                      </p:tavLst>
                                    </p:anim>
                                    <p:anim calcmode="lin" valueType="num">
                                      <p:cBhvr additive="base">
                                        <p:cTn id="43" dur="500"/>
                                        <p:tgtEl>
                                          <p:spTgt spid="448"/>
                                        </p:tgtEl>
                                        <p:attrNameLst>
                                          <p:attrName>ppt_h</p:attrName>
                                        </p:attrNameLst>
                                      </p:cBhvr>
                                      <p:tavLst>
                                        <p:tav tm="0">
                                          <p:val>
                                            <p:strVal val="0"/>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23" presetClass="entr" presetSubtype="16" fill="hold" nodeType="clickEffect">
                                  <p:stCondLst>
                                    <p:cond delay="0"/>
                                  </p:stCondLst>
                                  <p:childTnLst>
                                    <p:set>
                                      <p:cBhvr>
                                        <p:cTn id="47" dur="1" fill="hold">
                                          <p:stCondLst>
                                            <p:cond delay="0"/>
                                          </p:stCondLst>
                                        </p:cTn>
                                        <p:tgtEl>
                                          <p:spTgt spid="449"/>
                                        </p:tgtEl>
                                        <p:attrNameLst>
                                          <p:attrName>style.visibility</p:attrName>
                                        </p:attrNameLst>
                                      </p:cBhvr>
                                      <p:to>
                                        <p:strVal val="visible"/>
                                      </p:to>
                                    </p:set>
                                    <p:anim calcmode="lin" valueType="num">
                                      <p:cBhvr additive="base">
                                        <p:cTn id="48" dur="500"/>
                                        <p:tgtEl>
                                          <p:spTgt spid="449"/>
                                        </p:tgtEl>
                                        <p:attrNameLst>
                                          <p:attrName>ppt_w</p:attrName>
                                        </p:attrNameLst>
                                      </p:cBhvr>
                                      <p:tavLst>
                                        <p:tav tm="0">
                                          <p:val>
                                            <p:strVal val="0"/>
                                          </p:val>
                                        </p:tav>
                                        <p:tav tm="100000">
                                          <p:val>
                                            <p:strVal val="#ppt_w"/>
                                          </p:val>
                                        </p:tav>
                                      </p:tavLst>
                                    </p:anim>
                                    <p:anim calcmode="lin" valueType="num">
                                      <p:cBhvr additive="base">
                                        <p:cTn id="49" dur="500"/>
                                        <p:tgtEl>
                                          <p:spTgt spid="449"/>
                                        </p:tgtEl>
                                        <p:attrNameLst>
                                          <p:attrName>ppt_h</p:attrName>
                                        </p:attrNameLst>
                                      </p:cBhvr>
                                      <p:tavLst>
                                        <p:tav tm="0">
                                          <p:val>
                                            <p:strVal val="0"/>
                                          </p:val>
                                        </p:tav>
                                        <p:tav tm="100000">
                                          <p:val>
                                            <p:strVal val="#ppt_h"/>
                                          </p:val>
                                        </p:tav>
                                      </p:tavLst>
                                    </p:anim>
                                  </p:childTnLst>
                                </p:cTn>
                              </p:par>
                            </p:childTnLst>
                          </p:cTn>
                        </p:par>
                      </p:childTnLst>
                    </p:cTn>
                  </p:par>
                  <p:par>
                    <p:cTn id="50" fill="hold">
                      <p:stCondLst>
                        <p:cond delay="indefinite"/>
                      </p:stCondLst>
                      <p:childTnLst>
                        <p:par>
                          <p:cTn id="51" fill="hold">
                            <p:stCondLst>
                              <p:cond delay="0"/>
                            </p:stCondLst>
                            <p:childTnLst>
                              <p:par>
                                <p:cTn id="52" presetID="23" presetClass="entr" presetSubtype="16" fill="hold" nodeType="clickEffect">
                                  <p:stCondLst>
                                    <p:cond delay="0"/>
                                  </p:stCondLst>
                                  <p:childTnLst>
                                    <p:set>
                                      <p:cBhvr>
                                        <p:cTn id="53" dur="1" fill="hold">
                                          <p:stCondLst>
                                            <p:cond delay="0"/>
                                          </p:stCondLst>
                                        </p:cTn>
                                        <p:tgtEl>
                                          <p:spTgt spid="454"/>
                                        </p:tgtEl>
                                        <p:attrNameLst>
                                          <p:attrName>style.visibility</p:attrName>
                                        </p:attrNameLst>
                                      </p:cBhvr>
                                      <p:to>
                                        <p:strVal val="visible"/>
                                      </p:to>
                                    </p:set>
                                    <p:anim calcmode="lin" valueType="num">
                                      <p:cBhvr additive="base">
                                        <p:cTn id="54" dur="500"/>
                                        <p:tgtEl>
                                          <p:spTgt spid="454"/>
                                        </p:tgtEl>
                                        <p:attrNameLst>
                                          <p:attrName>ppt_w</p:attrName>
                                        </p:attrNameLst>
                                      </p:cBhvr>
                                      <p:tavLst>
                                        <p:tav tm="0">
                                          <p:val>
                                            <p:strVal val="0"/>
                                          </p:val>
                                        </p:tav>
                                        <p:tav tm="100000">
                                          <p:val>
                                            <p:strVal val="#ppt_w"/>
                                          </p:val>
                                        </p:tav>
                                      </p:tavLst>
                                    </p:anim>
                                    <p:anim calcmode="lin" valueType="num">
                                      <p:cBhvr additive="base">
                                        <p:cTn id="55" dur="500"/>
                                        <p:tgtEl>
                                          <p:spTgt spid="454"/>
                                        </p:tgtEl>
                                        <p:attrNameLst>
                                          <p:attrName>ppt_h</p:attrName>
                                        </p:attrNameLst>
                                      </p:cBhvr>
                                      <p:tavLst>
                                        <p:tav tm="0">
                                          <p:val>
                                            <p:strVal val="0"/>
                                          </p:val>
                                        </p:tav>
                                        <p:tav tm="100000">
                                          <p:val>
                                            <p:strVal val="#ppt_h"/>
                                          </p:val>
                                        </p:tav>
                                      </p:tavLst>
                                    </p:anim>
                                  </p:childTnLst>
                                </p:cTn>
                              </p:par>
                            </p:childTnLst>
                          </p:cTn>
                        </p:par>
                      </p:childTnLst>
                    </p:cTn>
                  </p:par>
                  <p:par>
                    <p:cTn id="56" fill="hold">
                      <p:stCondLst>
                        <p:cond delay="indefinite"/>
                      </p:stCondLst>
                      <p:childTnLst>
                        <p:par>
                          <p:cTn id="57" fill="hold">
                            <p:stCondLst>
                              <p:cond delay="0"/>
                            </p:stCondLst>
                            <p:childTnLst>
                              <p:par>
                                <p:cTn id="58" presetID="23" presetClass="entr" presetSubtype="16" fill="hold" nodeType="clickEffect">
                                  <p:stCondLst>
                                    <p:cond delay="0"/>
                                  </p:stCondLst>
                                  <p:childTnLst>
                                    <p:set>
                                      <p:cBhvr>
                                        <p:cTn id="59" dur="1" fill="hold">
                                          <p:stCondLst>
                                            <p:cond delay="0"/>
                                          </p:stCondLst>
                                        </p:cTn>
                                        <p:tgtEl>
                                          <p:spTgt spid="455"/>
                                        </p:tgtEl>
                                        <p:attrNameLst>
                                          <p:attrName>style.visibility</p:attrName>
                                        </p:attrNameLst>
                                      </p:cBhvr>
                                      <p:to>
                                        <p:strVal val="visible"/>
                                      </p:to>
                                    </p:set>
                                    <p:anim calcmode="lin" valueType="num">
                                      <p:cBhvr additive="base">
                                        <p:cTn id="60" dur="500"/>
                                        <p:tgtEl>
                                          <p:spTgt spid="455"/>
                                        </p:tgtEl>
                                        <p:attrNameLst>
                                          <p:attrName>ppt_w</p:attrName>
                                        </p:attrNameLst>
                                      </p:cBhvr>
                                      <p:tavLst>
                                        <p:tav tm="0">
                                          <p:val>
                                            <p:strVal val="0"/>
                                          </p:val>
                                        </p:tav>
                                        <p:tav tm="100000">
                                          <p:val>
                                            <p:strVal val="#ppt_w"/>
                                          </p:val>
                                        </p:tav>
                                      </p:tavLst>
                                    </p:anim>
                                    <p:anim calcmode="lin" valueType="num">
                                      <p:cBhvr additive="base">
                                        <p:cTn id="61" dur="500"/>
                                        <p:tgtEl>
                                          <p:spTgt spid="455"/>
                                        </p:tgtEl>
                                        <p:attrNameLst>
                                          <p:attrName>ppt_h</p:attrName>
                                        </p:attrNameLst>
                                      </p:cBhvr>
                                      <p:tavLst>
                                        <p:tav tm="0">
                                          <p:val>
                                            <p:strVal val="0"/>
                                          </p:val>
                                        </p:tav>
                                        <p:tav tm="100000">
                                          <p:val>
                                            <p:strVal val="#ppt_h"/>
                                          </p:val>
                                        </p:tav>
                                      </p:tavLst>
                                    </p:anim>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nodeType="clickEffect">
                                  <p:stCondLst>
                                    <p:cond delay="0"/>
                                  </p:stCondLst>
                                  <p:childTnLst>
                                    <p:set>
                                      <p:cBhvr>
                                        <p:cTn id="65" dur="1" fill="hold">
                                          <p:stCondLst>
                                            <p:cond delay="0"/>
                                          </p:stCondLst>
                                        </p:cTn>
                                        <p:tgtEl>
                                          <p:spTgt spid="456"/>
                                        </p:tgtEl>
                                        <p:attrNameLst>
                                          <p:attrName>style.visibility</p:attrName>
                                        </p:attrNameLst>
                                      </p:cBhvr>
                                      <p:to>
                                        <p:strVal val="visible"/>
                                      </p:to>
                                    </p:set>
                                    <p:animEffect transition="in" filter="fade">
                                      <p:cBhvr>
                                        <p:cTn id="66" dur="500"/>
                                        <p:tgtEl>
                                          <p:spTgt spid="456"/>
                                        </p:tgtEl>
                                      </p:cBhvr>
                                    </p:animEffect>
                                  </p:childTnLst>
                                </p:cTn>
                              </p:par>
                            </p:childTnLst>
                          </p:cTn>
                        </p:par>
                      </p:childTnLst>
                    </p:cTn>
                  </p:par>
                  <p:par>
                    <p:cTn id="67" fill="hold">
                      <p:stCondLst>
                        <p:cond delay="indefinite"/>
                      </p:stCondLst>
                      <p:childTnLst>
                        <p:par>
                          <p:cTn id="68" fill="hold">
                            <p:stCondLst>
                              <p:cond delay="0"/>
                            </p:stCondLst>
                            <p:childTnLst>
                              <p:par>
                                <p:cTn id="69" presetID="23" presetClass="entr" presetSubtype="16" fill="hold" nodeType="clickEffect">
                                  <p:stCondLst>
                                    <p:cond delay="0"/>
                                  </p:stCondLst>
                                  <p:childTnLst>
                                    <p:set>
                                      <p:cBhvr>
                                        <p:cTn id="70" dur="1" fill="hold">
                                          <p:stCondLst>
                                            <p:cond delay="0"/>
                                          </p:stCondLst>
                                        </p:cTn>
                                        <p:tgtEl>
                                          <p:spTgt spid="457"/>
                                        </p:tgtEl>
                                        <p:attrNameLst>
                                          <p:attrName>style.visibility</p:attrName>
                                        </p:attrNameLst>
                                      </p:cBhvr>
                                      <p:to>
                                        <p:strVal val="visible"/>
                                      </p:to>
                                    </p:set>
                                    <p:anim calcmode="lin" valueType="num">
                                      <p:cBhvr additive="base">
                                        <p:cTn id="71" dur="500"/>
                                        <p:tgtEl>
                                          <p:spTgt spid="457"/>
                                        </p:tgtEl>
                                        <p:attrNameLst>
                                          <p:attrName>ppt_w</p:attrName>
                                        </p:attrNameLst>
                                      </p:cBhvr>
                                      <p:tavLst>
                                        <p:tav tm="0">
                                          <p:val>
                                            <p:strVal val="0"/>
                                          </p:val>
                                        </p:tav>
                                        <p:tav tm="100000">
                                          <p:val>
                                            <p:strVal val="#ppt_w"/>
                                          </p:val>
                                        </p:tav>
                                      </p:tavLst>
                                    </p:anim>
                                    <p:anim calcmode="lin" valueType="num">
                                      <p:cBhvr additive="base">
                                        <p:cTn id="72" dur="500"/>
                                        <p:tgtEl>
                                          <p:spTgt spid="457"/>
                                        </p:tgtEl>
                                        <p:attrNameLst>
                                          <p:attrName>ppt_h</p:attrName>
                                        </p:attrNameLst>
                                      </p:cBhvr>
                                      <p:tavLst>
                                        <p:tav tm="0">
                                          <p:val>
                                            <p:strVal val="0"/>
                                          </p:val>
                                        </p:tav>
                                        <p:tav tm="100000">
                                          <p:val>
                                            <p:strVal val="#ppt_h"/>
                                          </p:val>
                                        </p:tav>
                                      </p:tavLst>
                                    </p:anim>
                                  </p:childTnLst>
                                </p:cTn>
                              </p:par>
                            </p:childTnLst>
                          </p:cTn>
                        </p:par>
                      </p:childTnLst>
                    </p:cTn>
                  </p:par>
                  <p:par>
                    <p:cTn id="73" fill="hold">
                      <p:stCondLst>
                        <p:cond delay="indefinite"/>
                      </p:stCondLst>
                      <p:childTnLst>
                        <p:par>
                          <p:cTn id="74" fill="hold">
                            <p:stCondLst>
                              <p:cond delay="0"/>
                            </p:stCondLst>
                            <p:childTnLst>
                              <p:par>
                                <p:cTn id="75" presetID="23" presetClass="entr" presetSubtype="16" fill="hold" nodeType="clickEffect">
                                  <p:stCondLst>
                                    <p:cond delay="0"/>
                                  </p:stCondLst>
                                  <p:childTnLst>
                                    <p:set>
                                      <p:cBhvr>
                                        <p:cTn id="76" dur="1" fill="hold">
                                          <p:stCondLst>
                                            <p:cond delay="0"/>
                                          </p:stCondLst>
                                        </p:cTn>
                                        <p:tgtEl>
                                          <p:spTgt spid="458"/>
                                        </p:tgtEl>
                                        <p:attrNameLst>
                                          <p:attrName>style.visibility</p:attrName>
                                        </p:attrNameLst>
                                      </p:cBhvr>
                                      <p:to>
                                        <p:strVal val="visible"/>
                                      </p:to>
                                    </p:set>
                                    <p:anim calcmode="lin" valueType="num">
                                      <p:cBhvr additive="base">
                                        <p:cTn id="77" dur="500"/>
                                        <p:tgtEl>
                                          <p:spTgt spid="458"/>
                                        </p:tgtEl>
                                        <p:attrNameLst>
                                          <p:attrName>ppt_w</p:attrName>
                                        </p:attrNameLst>
                                      </p:cBhvr>
                                      <p:tavLst>
                                        <p:tav tm="0">
                                          <p:val>
                                            <p:strVal val="0"/>
                                          </p:val>
                                        </p:tav>
                                        <p:tav tm="100000">
                                          <p:val>
                                            <p:strVal val="#ppt_w"/>
                                          </p:val>
                                        </p:tav>
                                      </p:tavLst>
                                    </p:anim>
                                    <p:anim calcmode="lin" valueType="num">
                                      <p:cBhvr additive="base">
                                        <p:cTn id="78" dur="500"/>
                                        <p:tgtEl>
                                          <p:spTgt spid="458"/>
                                        </p:tgtEl>
                                        <p:attrNameLst>
                                          <p:attrName>ppt_h</p:attrName>
                                        </p:attrNameLst>
                                      </p:cBhvr>
                                      <p:tavLst>
                                        <p:tav tm="0">
                                          <p:val>
                                            <p:strVal val="0"/>
                                          </p:val>
                                        </p:tav>
                                        <p:tav tm="100000">
                                          <p:val>
                                            <p:strVal val="#ppt_h"/>
                                          </p:val>
                                        </p:tav>
                                      </p:tavLst>
                                    </p:anim>
                                  </p:childTnLst>
                                </p:cTn>
                              </p:par>
                            </p:childTnLst>
                          </p:cTn>
                        </p:par>
                      </p:childTnLst>
                    </p:cTn>
                  </p:par>
                  <p:par>
                    <p:cTn id="79" fill="hold">
                      <p:stCondLst>
                        <p:cond delay="indefinite"/>
                      </p:stCondLst>
                      <p:childTnLst>
                        <p:par>
                          <p:cTn id="80" fill="hold">
                            <p:stCondLst>
                              <p:cond delay="0"/>
                            </p:stCondLst>
                            <p:childTnLst>
                              <p:par>
                                <p:cTn id="81" presetID="23" presetClass="entr" presetSubtype="16" fill="hold" nodeType="clickEffect">
                                  <p:stCondLst>
                                    <p:cond delay="0"/>
                                  </p:stCondLst>
                                  <p:childTnLst>
                                    <p:set>
                                      <p:cBhvr>
                                        <p:cTn id="82" dur="1" fill="hold">
                                          <p:stCondLst>
                                            <p:cond delay="0"/>
                                          </p:stCondLst>
                                        </p:cTn>
                                        <p:tgtEl>
                                          <p:spTgt spid="459"/>
                                        </p:tgtEl>
                                        <p:attrNameLst>
                                          <p:attrName>style.visibility</p:attrName>
                                        </p:attrNameLst>
                                      </p:cBhvr>
                                      <p:to>
                                        <p:strVal val="visible"/>
                                      </p:to>
                                    </p:set>
                                    <p:anim calcmode="lin" valueType="num">
                                      <p:cBhvr additive="base">
                                        <p:cTn id="83" dur="500"/>
                                        <p:tgtEl>
                                          <p:spTgt spid="459"/>
                                        </p:tgtEl>
                                        <p:attrNameLst>
                                          <p:attrName>ppt_w</p:attrName>
                                        </p:attrNameLst>
                                      </p:cBhvr>
                                      <p:tavLst>
                                        <p:tav tm="0">
                                          <p:val>
                                            <p:strVal val="0"/>
                                          </p:val>
                                        </p:tav>
                                        <p:tav tm="100000">
                                          <p:val>
                                            <p:strVal val="#ppt_w"/>
                                          </p:val>
                                        </p:tav>
                                      </p:tavLst>
                                    </p:anim>
                                    <p:anim calcmode="lin" valueType="num">
                                      <p:cBhvr additive="base">
                                        <p:cTn id="84" dur="500"/>
                                        <p:tgtEl>
                                          <p:spTgt spid="459"/>
                                        </p:tgtEl>
                                        <p:attrNameLst>
                                          <p:attrName>ppt_h</p:attrName>
                                        </p:attrNameLst>
                                      </p:cBhvr>
                                      <p:tavLst>
                                        <p:tav tm="0">
                                          <p:val>
                                            <p:strVal val="0"/>
                                          </p:val>
                                        </p:tav>
                                        <p:tav tm="100000">
                                          <p:val>
                                            <p:strVal val="#ppt_h"/>
                                          </p:val>
                                        </p:tav>
                                      </p:tavLst>
                                    </p:anim>
                                  </p:childTnLst>
                                </p:cTn>
                              </p:par>
                            </p:childTnLst>
                          </p:cTn>
                        </p:par>
                      </p:childTnLst>
                    </p:cTn>
                  </p:par>
                  <p:par>
                    <p:cTn id="85" fill="hold">
                      <p:stCondLst>
                        <p:cond delay="indefinite"/>
                      </p:stCondLst>
                      <p:childTnLst>
                        <p:par>
                          <p:cTn id="86" fill="hold">
                            <p:stCondLst>
                              <p:cond delay="0"/>
                            </p:stCondLst>
                            <p:childTnLst>
                              <p:par>
                                <p:cTn id="87" presetID="23" presetClass="entr" presetSubtype="16" fill="hold" nodeType="clickEffect">
                                  <p:stCondLst>
                                    <p:cond delay="0"/>
                                  </p:stCondLst>
                                  <p:childTnLst>
                                    <p:set>
                                      <p:cBhvr>
                                        <p:cTn id="88" dur="1" fill="hold">
                                          <p:stCondLst>
                                            <p:cond delay="0"/>
                                          </p:stCondLst>
                                        </p:cTn>
                                        <p:tgtEl>
                                          <p:spTgt spid="460"/>
                                        </p:tgtEl>
                                        <p:attrNameLst>
                                          <p:attrName>style.visibility</p:attrName>
                                        </p:attrNameLst>
                                      </p:cBhvr>
                                      <p:to>
                                        <p:strVal val="visible"/>
                                      </p:to>
                                    </p:set>
                                    <p:anim calcmode="lin" valueType="num">
                                      <p:cBhvr additive="base">
                                        <p:cTn id="89" dur="500"/>
                                        <p:tgtEl>
                                          <p:spTgt spid="460"/>
                                        </p:tgtEl>
                                        <p:attrNameLst>
                                          <p:attrName>ppt_w</p:attrName>
                                        </p:attrNameLst>
                                      </p:cBhvr>
                                      <p:tavLst>
                                        <p:tav tm="0">
                                          <p:val>
                                            <p:strVal val="0"/>
                                          </p:val>
                                        </p:tav>
                                        <p:tav tm="100000">
                                          <p:val>
                                            <p:strVal val="#ppt_w"/>
                                          </p:val>
                                        </p:tav>
                                      </p:tavLst>
                                    </p:anim>
                                    <p:anim calcmode="lin" valueType="num">
                                      <p:cBhvr additive="base">
                                        <p:cTn id="90" dur="500"/>
                                        <p:tgtEl>
                                          <p:spTgt spid="460"/>
                                        </p:tgtEl>
                                        <p:attrNameLst>
                                          <p:attrName>ppt_h</p:attrName>
                                        </p:attrNameLst>
                                      </p:cBhvr>
                                      <p:tavLst>
                                        <p:tav tm="0">
                                          <p:val>
                                            <p:strVal val="0"/>
                                          </p:val>
                                        </p:tav>
                                        <p:tav tm="100000">
                                          <p:val>
                                            <p:strVal val="#ppt_h"/>
                                          </p:val>
                                        </p:tav>
                                      </p:tavLst>
                                    </p:anim>
                                  </p:childTnLst>
                                </p:cTn>
                              </p:par>
                            </p:childTnLst>
                          </p:cTn>
                        </p:par>
                      </p:childTnLst>
                    </p:cTn>
                  </p:par>
                  <p:par>
                    <p:cTn id="91" fill="hold">
                      <p:stCondLst>
                        <p:cond delay="indefinite"/>
                      </p:stCondLst>
                      <p:childTnLst>
                        <p:par>
                          <p:cTn id="92" fill="hold">
                            <p:stCondLst>
                              <p:cond delay="0"/>
                            </p:stCondLst>
                            <p:childTnLst>
                              <p:par>
                                <p:cTn id="93" presetID="23" presetClass="entr" presetSubtype="16" fill="hold" nodeType="clickEffect">
                                  <p:stCondLst>
                                    <p:cond delay="0"/>
                                  </p:stCondLst>
                                  <p:childTnLst>
                                    <p:set>
                                      <p:cBhvr>
                                        <p:cTn id="94" dur="1" fill="hold">
                                          <p:stCondLst>
                                            <p:cond delay="0"/>
                                          </p:stCondLst>
                                        </p:cTn>
                                        <p:tgtEl>
                                          <p:spTgt spid="461"/>
                                        </p:tgtEl>
                                        <p:attrNameLst>
                                          <p:attrName>style.visibility</p:attrName>
                                        </p:attrNameLst>
                                      </p:cBhvr>
                                      <p:to>
                                        <p:strVal val="visible"/>
                                      </p:to>
                                    </p:set>
                                    <p:anim calcmode="lin" valueType="num">
                                      <p:cBhvr additive="base">
                                        <p:cTn id="95" dur="500"/>
                                        <p:tgtEl>
                                          <p:spTgt spid="461"/>
                                        </p:tgtEl>
                                        <p:attrNameLst>
                                          <p:attrName>ppt_w</p:attrName>
                                        </p:attrNameLst>
                                      </p:cBhvr>
                                      <p:tavLst>
                                        <p:tav tm="0">
                                          <p:val>
                                            <p:strVal val="0"/>
                                          </p:val>
                                        </p:tav>
                                        <p:tav tm="100000">
                                          <p:val>
                                            <p:strVal val="#ppt_w"/>
                                          </p:val>
                                        </p:tav>
                                      </p:tavLst>
                                    </p:anim>
                                    <p:anim calcmode="lin" valueType="num">
                                      <p:cBhvr additive="base">
                                        <p:cTn id="96" dur="500"/>
                                        <p:tgtEl>
                                          <p:spTgt spid="461"/>
                                        </p:tgtEl>
                                        <p:attrNameLst>
                                          <p:attrName>ppt_h</p:attrName>
                                        </p:attrNameLst>
                                      </p:cBhvr>
                                      <p:tavLst>
                                        <p:tav tm="0">
                                          <p:val>
                                            <p:strVal val="0"/>
                                          </p:val>
                                        </p:tav>
                                        <p:tav tm="100000">
                                          <p:val>
                                            <p:strVal val="#ppt_h"/>
                                          </p:val>
                                        </p:tav>
                                      </p:tavLst>
                                    </p:anim>
                                  </p:childTnLst>
                                </p:cTn>
                              </p:par>
                            </p:childTnLst>
                          </p:cTn>
                        </p:par>
                      </p:childTnLst>
                    </p:cTn>
                  </p:par>
                  <p:par>
                    <p:cTn id="97" fill="hold">
                      <p:stCondLst>
                        <p:cond delay="indefinite"/>
                      </p:stCondLst>
                      <p:childTnLst>
                        <p:par>
                          <p:cTn id="98" fill="hold">
                            <p:stCondLst>
                              <p:cond delay="0"/>
                            </p:stCondLst>
                            <p:childTnLst>
                              <p:par>
                                <p:cTn id="99" presetID="23" presetClass="entr" presetSubtype="16" fill="hold" nodeType="clickEffect">
                                  <p:stCondLst>
                                    <p:cond delay="0"/>
                                  </p:stCondLst>
                                  <p:childTnLst>
                                    <p:set>
                                      <p:cBhvr>
                                        <p:cTn id="100" dur="1" fill="hold">
                                          <p:stCondLst>
                                            <p:cond delay="0"/>
                                          </p:stCondLst>
                                        </p:cTn>
                                        <p:tgtEl>
                                          <p:spTgt spid="462"/>
                                        </p:tgtEl>
                                        <p:attrNameLst>
                                          <p:attrName>style.visibility</p:attrName>
                                        </p:attrNameLst>
                                      </p:cBhvr>
                                      <p:to>
                                        <p:strVal val="visible"/>
                                      </p:to>
                                    </p:set>
                                    <p:anim calcmode="lin" valueType="num">
                                      <p:cBhvr additive="base">
                                        <p:cTn id="101" dur="500"/>
                                        <p:tgtEl>
                                          <p:spTgt spid="462"/>
                                        </p:tgtEl>
                                        <p:attrNameLst>
                                          <p:attrName>ppt_w</p:attrName>
                                        </p:attrNameLst>
                                      </p:cBhvr>
                                      <p:tavLst>
                                        <p:tav tm="0">
                                          <p:val>
                                            <p:strVal val="0"/>
                                          </p:val>
                                        </p:tav>
                                        <p:tav tm="100000">
                                          <p:val>
                                            <p:strVal val="#ppt_w"/>
                                          </p:val>
                                        </p:tav>
                                      </p:tavLst>
                                    </p:anim>
                                    <p:anim calcmode="lin" valueType="num">
                                      <p:cBhvr additive="base">
                                        <p:cTn id="102" dur="500"/>
                                        <p:tgtEl>
                                          <p:spTgt spid="462"/>
                                        </p:tgtEl>
                                        <p:attrNameLst>
                                          <p:attrName>ppt_h</p:attrName>
                                        </p:attrNameLst>
                                      </p:cBhvr>
                                      <p:tavLst>
                                        <p:tav tm="0">
                                          <p:val>
                                            <p:strVal val="0"/>
                                          </p:val>
                                        </p:tav>
                                        <p:tav tm="100000">
                                          <p:val>
                                            <p:strVal val="#ppt_h"/>
                                          </p:val>
                                        </p:tav>
                                      </p:tavLst>
                                    </p:anim>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nodeType="clickEffect">
                                  <p:stCondLst>
                                    <p:cond delay="0"/>
                                  </p:stCondLst>
                                  <p:childTnLst>
                                    <p:set>
                                      <p:cBhvr>
                                        <p:cTn id="106" dur="1" fill="hold">
                                          <p:stCondLst>
                                            <p:cond delay="0"/>
                                          </p:stCondLst>
                                        </p:cTn>
                                        <p:tgtEl>
                                          <p:spTgt spid="463"/>
                                        </p:tgtEl>
                                        <p:attrNameLst>
                                          <p:attrName>style.visibility</p:attrName>
                                        </p:attrNameLst>
                                      </p:cBhvr>
                                      <p:to>
                                        <p:strVal val="visible"/>
                                      </p:to>
                                    </p:set>
                                    <p:animEffect transition="in" filter="fade">
                                      <p:cBhvr>
                                        <p:cTn id="107" dur="500"/>
                                        <p:tgtEl>
                                          <p:spTgt spid="463"/>
                                        </p:tgtEl>
                                      </p:cBhvr>
                                    </p:animEffect>
                                  </p:childTnLst>
                                </p:cTn>
                              </p:par>
                            </p:childTnLst>
                          </p:cTn>
                        </p:par>
                      </p:childTnLst>
                    </p:cTn>
                  </p:par>
                  <p:par>
                    <p:cTn id="108" fill="hold">
                      <p:stCondLst>
                        <p:cond delay="indefinite"/>
                      </p:stCondLst>
                      <p:childTnLst>
                        <p:par>
                          <p:cTn id="109" fill="hold">
                            <p:stCondLst>
                              <p:cond delay="0"/>
                            </p:stCondLst>
                            <p:childTnLst>
                              <p:par>
                                <p:cTn id="110" presetID="23" presetClass="entr" presetSubtype="16" fill="hold" nodeType="clickEffect">
                                  <p:stCondLst>
                                    <p:cond delay="0"/>
                                  </p:stCondLst>
                                  <p:childTnLst>
                                    <p:set>
                                      <p:cBhvr>
                                        <p:cTn id="111" dur="1" fill="hold">
                                          <p:stCondLst>
                                            <p:cond delay="0"/>
                                          </p:stCondLst>
                                        </p:cTn>
                                        <p:tgtEl>
                                          <p:spTgt spid="464"/>
                                        </p:tgtEl>
                                        <p:attrNameLst>
                                          <p:attrName>style.visibility</p:attrName>
                                        </p:attrNameLst>
                                      </p:cBhvr>
                                      <p:to>
                                        <p:strVal val="visible"/>
                                      </p:to>
                                    </p:set>
                                    <p:anim calcmode="lin" valueType="num">
                                      <p:cBhvr additive="base">
                                        <p:cTn id="112" dur="500"/>
                                        <p:tgtEl>
                                          <p:spTgt spid="464"/>
                                        </p:tgtEl>
                                        <p:attrNameLst>
                                          <p:attrName>ppt_w</p:attrName>
                                        </p:attrNameLst>
                                      </p:cBhvr>
                                      <p:tavLst>
                                        <p:tav tm="0">
                                          <p:val>
                                            <p:strVal val="0"/>
                                          </p:val>
                                        </p:tav>
                                        <p:tav tm="100000">
                                          <p:val>
                                            <p:strVal val="#ppt_w"/>
                                          </p:val>
                                        </p:tav>
                                      </p:tavLst>
                                    </p:anim>
                                    <p:anim calcmode="lin" valueType="num">
                                      <p:cBhvr additive="base">
                                        <p:cTn id="113" dur="500"/>
                                        <p:tgtEl>
                                          <p:spTgt spid="464"/>
                                        </p:tgtEl>
                                        <p:attrNameLst>
                                          <p:attrName>ppt_h</p:attrName>
                                        </p:attrNameLst>
                                      </p:cBhvr>
                                      <p:tavLst>
                                        <p:tav tm="0">
                                          <p:val>
                                            <p:strVal val="0"/>
                                          </p:val>
                                        </p:tav>
                                        <p:tav tm="100000">
                                          <p:val>
                                            <p:strVal val="#ppt_h"/>
                                          </p:val>
                                        </p:tav>
                                      </p:tavLst>
                                    </p:anim>
                                  </p:childTnLst>
                                </p:cTn>
                              </p:par>
                            </p:childTnLst>
                          </p:cTn>
                        </p:par>
                      </p:childTnLst>
                    </p:cTn>
                  </p:par>
                  <p:par>
                    <p:cTn id="114" fill="hold">
                      <p:stCondLst>
                        <p:cond delay="indefinite"/>
                      </p:stCondLst>
                      <p:childTnLst>
                        <p:par>
                          <p:cTn id="115" fill="hold">
                            <p:stCondLst>
                              <p:cond delay="0"/>
                            </p:stCondLst>
                            <p:childTnLst>
                              <p:par>
                                <p:cTn id="116" presetID="23" presetClass="entr" presetSubtype="16" fill="hold" nodeType="clickEffect">
                                  <p:stCondLst>
                                    <p:cond delay="0"/>
                                  </p:stCondLst>
                                  <p:childTnLst>
                                    <p:set>
                                      <p:cBhvr>
                                        <p:cTn id="117" dur="1" fill="hold">
                                          <p:stCondLst>
                                            <p:cond delay="0"/>
                                          </p:stCondLst>
                                        </p:cTn>
                                        <p:tgtEl>
                                          <p:spTgt spid="465"/>
                                        </p:tgtEl>
                                        <p:attrNameLst>
                                          <p:attrName>style.visibility</p:attrName>
                                        </p:attrNameLst>
                                      </p:cBhvr>
                                      <p:to>
                                        <p:strVal val="visible"/>
                                      </p:to>
                                    </p:set>
                                    <p:anim calcmode="lin" valueType="num">
                                      <p:cBhvr additive="base">
                                        <p:cTn id="118" dur="500"/>
                                        <p:tgtEl>
                                          <p:spTgt spid="465"/>
                                        </p:tgtEl>
                                        <p:attrNameLst>
                                          <p:attrName>ppt_w</p:attrName>
                                        </p:attrNameLst>
                                      </p:cBhvr>
                                      <p:tavLst>
                                        <p:tav tm="0">
                                          <p:val>
                                            <p:strVal val="0"/>
                                          </p:val>
                                        </p:tav>
                                        <p:tav tm="100000">
                                          <p:val>
                                            <p:strVal val="#ppt_w"/>
                                          </p:val>
                                        </p:tav>
                                      </p:tavLst>
                                    </p:anim>
                                    <p:anim calcmode="lin" valueType="num">
                                      <p:cBhvr additive="base">
                                        <p:cTn id="119" dur="500"/>
                                        <p:tgtEl>
                                          <p:spTgt spid="465"/>
                                        </p:tgtEl>
                                        <p:attrNameLst>
                                          <p:attrName>ppt_h</p:attrName>
                                        </p:attrNameLst>
                                      </p:cBhvr>
                                      <p:tavLst>
                                        <p:tav tm="0">
                                          <p:val>
                                            <p:strVal val="0"/>
                                          </p:val>
                                        </p:tav>
                                        <p:tav tm="100000">
                                          <p:val>
                                            <p:strVal val="#ppt_h"/>
                                          </p:val>
                                        </p:tav>
                                      </p:tavLst>
                                    </p:anim>
                                  </p:childTnLst>
                                </p:cTn>
                              </p:par>
                            </p:childTnLst>
                          </p:cTn>
                        </p:par>
                      </p:childTnLst>
                    </p:cTn>
                  </p:par>
                  <p:par>
                    <p:cTn id="120" fill="hold">
                      <p:stCondLst>
                        <p:cond delay="indefinite"/>
                      </p:stCondLst>
                      <p:childTnLst>
                        <p:par>
                          <p:cTn id="121" fill="hold">
                            <p:stCondLst>
                              <p:cond delay="0"/>
                            </p:stCondLst>
                            <p:childTnLst>
                              <p:par>
                                <p:cTn id="122" presetID="23" presetClass="entr" presetSubtype="16" fill="hold" nodeType="clickEffect">
                                  <p:stCondLst>
                                    <p:cond delay="0"/>
                                  </p:stCondLst>
                                  <p:childTnLst>
                                    <p:set>
                                      <p:cBhvr>
                                        <p:cTn id="123" dur="1" fill="hold">
                                          <p:stCondLst>
                                            <p:cond delay="0"/>
                                          </p:stCondLst>
                                        </p:cTn>
                                        <p:tgtEl>
                                          <p:spTgt spid="466"/>
                                        </p:tgtEl>
                                        <p:attrNameLst>
                                          <p:attrName>style.visibility</p:attrName>
                                        </p:attrNameLst>
                                      </p:cBhvr>
                                      <p:to>
                                        <p:strVal val="visible"/>
                                      </p:to>
                                    </p:set>
                                    <p:anim calcmode="lin" valueType="num">
                                      <p:cBhvr additive="base">
                                        <p:cTn id="124" dur="500"/>
                                        <p:tgtEl>
                                          <p:spTgt spid="466"/>
                                        </p:tgtEl>
                                        <p:attrNameLst>
                                          <p:attrName>ppt_w</p:attrName>
                                        </p:attrNameLst>
                                      </p:cBhvr>
                                      <p:tavLst>
                                        <p:tav tm="0">
                                          <p:val>
                                            <p:strVal val="0"/>
                                          </p:val>
                                        </p:tav>
                                        <p:tav tm="100000">
                                          <p:val>
                                            <p:strVal val="#ppt_w"/>
                                          </p:val>
                                        </p:tav>
                                      </p:tavLst>
                                    </p:anim>
                                    <p:anim calcmode="lin" valueType="num">
                                      <p:cBhvr additive="base">
                                        <p:cTn id="125" dur="500"/>
                                        <p:tgtEl>
                                          <p:spTgt spid="466"/>
                                        </p:tgtEl>
                                        <p:attrNameLst>
                                          <p:attrName>ppt_h</p:attrName>
                                        </p:attrNameLst>
                                      </p:cBhvr>
                                      <p:tavLst>
                                        <p:tav tm="0">
                                          <p:val>
                                            <p:strVal val="0"/>
                                          </p:val>
                                        </p:tav>
                                        <p:tav tm="100000">
                                          <p:val>
                                            <p:strVal val="#ppt_h"/>
                                          </p:val>
                                        </p:tav>
                                      </p:tavLst>
                                    </p:anim>
                                  </p:childTnLst>
                                </p:cTn>
                              </p:par>
                            </p:childTnLst>
                          </p:cTn>
                        </p:par>
                      </p:childTnLst>
                    </p:cTn>
                  </p:par>
                  <p:par>
                    <p:cTn id="126" fill="hold">
                      <p:stCondLst>
                        <p:cond delay="indefinite"/>
                      </p:stCondLst>
                      <p:childTnLst>
                        <p:par>
                          <p:cTn id="127" fill="hold">
                            <p:stCondLst>
                              <p:cond delay="0"/>
                            </p:stCondLst>
                            <p:childTnLst>
                              <p:par>
                                <p:cTn id="128" presetID="23" presetClass="entr" presetSubtype="16" fill="hold" nodeType="clickEffect">
                                  <p:stCondLst>
                                    <p:cond delay="0"/>
                                  </p:stCondLst>
                                  <p:childTnLst>
                                    <p:set>
                                      <p:cBhvr>
                                        <p:cTn id="129" dur="1" fill="hold">
                                          <p:stCondLst>
                                            <p:cond delay="0"/>
                                          </p:stCondLst>
                                        </p:cTn>
                                        <p:tgtEl>
                                          <p:spTgt spid="467"/>
                                        </p:tgtEl>
                                        <p:attrNameLst>
                                          <p:attrName>style.visibility</p:attrName>
                                        </p:attrNameLst>
                                      </p:cBhvr>
                                      <p:to>
                                        <p:strVal val="visible"/>
                                      </p:to>
                                    </p:set>
                                    <p:anim calcmode="lin" valueType="num">
                                      <p:cBhvr additive="base">
                                        <p:cTn id="130" dur="500"/>
                                        <p:tgtEl>
                                          <p:spTgt spid="467"/>
                                        </p:tgtEl>
                                        <p:attrNameLst>
                                          <p:attrName>ppt_w</p:attrName>
                                        </p:attrNameLst>
                                      </p:cBhvr>
                                      <p:tavLst>
                                        <p:tav tm="0">
                                          <p:val>
                                            <p:strVal val="0"/>
                                          </p:val>
                                        </p:tav>
                                        <p:tav tm="100000">
                                          <p:val>
                                            <p:strVal val="#ppt_w"/>
                                          </p:val>
                                        </p:tav>
                                      </p:tavLst>
                                    </p:anim>
                                    <p:anim calcmode="lin" valueType="num">
                                      <p:cBhvr additive="base">
                                        <p:cTn id="131" dur="500"/>
                                        <p:tgtEl>
                                          <p:spTgt spid="467"/>
                                        </p:tgtEl>
                                        <p:attrNameLst>
                                          <p:attrName>ppt_h</p:attrName>
                                        </p:attrNameLst>
                                      </p:cBhvr>
                                      <p:tavLst>
                                        <p:tav tm="0">
                                          <p:val>
                                            <p:strVal val="0"/>
                                          </p:val>
                                        </p:tav>
                                        <p:tav tm="100000">
                                          <p:val>
                                            <p:strVal val="#ppt_h"/>
                                          </p:val>
                                        </p:tav>
                                      </p:tavLst>
                                    </p:anim>
                                  </p:childTnLst>
                                </p:cTn>
                              </p:par>
                            </p:childTnLst>
                          </p:cTn>
                        </p:par>
                      </p:childTnLst>
                    </p:cTn>
                  </p:par>
                  <p:par>
                    <p:cTn id="132" fill="hold">
                      <p:stCondLst>
                        <p:cond delay="indefinite"/>
                      </p:stCondLst>
                      <p:childTnLst>
                        <p:par>
                          <p:cTn id="133" fill="hold">
                            <p:stCondLst>
                              <p:cond delay="0"/>
                            </p:stCondLst>
                            <p:childTnLst>
                              <p:par>
                                <p:cTn id="134" presetID="23" presetClass="entr" presetSubtype="16" fill="hold" nodeType="clickEffect">
                                  <p:stCondLst>
                                    <p:cond delay="0"/>
                                  </p:stCondLst>
                                  <p:childTnLst>
                                    <p:set>
                                      <p:cBhvr>
                                        <p:cTn id="135" dur="1" fill="hold">
                                          <p:stCondLst>
                                            <p:cond delay="0"/>
                                          </p:stCondLst>
                                        </p:cTn>
                                        <p:tgtEl>
                                          <p:spTgt spid="468"/>
                                        </p:tgtEl>
                                        <p:attrNameLst>
                                          <p:attrName>style.visibility</p:attrName>
                                        </p:attrNameLst>
                                      </p:cBhvr>
                                      <p:to>
                                        <p:strVal val="visible"/>
                                      </p:to>
                                    </p:set>
                                    <p:anim calcmode="lin" valueType="num">
                                      <p:cBhvr additive="base">
                                        <p:cTn id="136" dur="500"/>
                                        <p:tgtEl>
                                          <p:spTgt spid="468"/>
                                        </p:tgtEl>
                                        <p:attrNameLst>
                                          <p:attrName>ppt_w</p:attrName>
                                        </p:attrNameLst>
                                      </p:cBhvr>
                                      <p:tavLst>
                                        <p:tav tm="0">
                                          <p:val>
                                            <p:strVal val="0"/>
                                          </p:val>
                                        </p:tav>
                                        <p:tav tm="100000">
                                          <p:val>
                                            <p:strVal val="#ppt_w"/>
                                          </p:val>
                                        </p:tav>
                                      </p:tavLst>
                                    </p:anim>
                                    <p:anim calcmode="lin" valueType="num">
                                      <p:cBhvr additive="base">
                                        <p:cTn id="137" dur="500"/>
                                        <p:tgtEl>
                                          <p:spTgt spid="468"/>
                                        </p:tgtEl>
                                        <p:attrNameLst>
                                          <p:attrName>ppt_h</p:attrName>
                                        </p:attrNameLst>
                                      </p:cBhvr>
                                      <p:tavLst>
                                        <p:tav tm="0">
                                          <p:val>
                                            <p:strVal val="0"/>
                                          </p:val>
                                        </p:tav>
                                        <p:tav tm="100000">
                                          <p:val>
                                            <p:strVal val="#ppt_h"/>
                                          </p:val>
                                        </p:tav>
                                      </p:tavLst>
                                    </p:anim>
                                  </p:childTnLst>
                                </p:cTn>
                              </p:par>
                            </p:childTnLst>
                          </p:cTn>
                        </p:par>
                      </p:childTnLst>
                    </p:cTn>
                  </p:par>
                  <p:par>
                    <p:cTn id="138" fill="hold">
                      <p:stCondLst>
                        <p:cond delay="indefinite"/>
                      </p:stCondLst>
                      <p:childTnLst>
                        <p:par>
                          <p:cTn id="139" fill="hold">
                            <p:stCondLst>
                              <p:cond delay="0"/>
                            </p:stCondLst>
                            <p:childTnLst>
                              <p:par>
                                <p:cTn id="140" presetID="10" presetClass="entr" presetSubtype="0" fill="hold" nodeType="clickEffect">
                                  <p:stCondLst>
                                    <p:cond delay="0"/>
                                  </p:stCondLst>
                                  <p:childTnLst>
                                    <p:set>
                                      <p:cBhvr>
                                        <p:cTn id="141" dur="1" fill="hold">
                                          <p:stCondLst>
                                            <p:cond delay="0"/>
                                          </p:stCondLst>
                                        </p:cTn>
                                        <p:tgtEl>
                                          <p:spTgt spid="440"/>
                                        </p:tgtEl>
                                        <p:attrNameLst>
                                          <p:attrName>style.visibility</p:attrName>
                                        </p:attrNameLst>
                                      </p:cBhvr>
                                      <p:to>
                                        <p:strVal val="visible"/>
                                      </p:to>
                                    </p:set>
                                    <p:animEffect transition="in" filter="fade">
                                      <p:cBhvr>
                                        <p:cTn id="142" dur="500"/>
                                        <p:tgtEl>
                                          <p:spTgt spid="440"/>
                                        </p:tgtEl>
                                      </p:cBhvr>
                                    </p:animEffect>
                                  </p:childTnLst>
                                </p:cTn>
                              </p:par>
                            </p:childTnLst>
                          </p:cTn>
                        </p:par>
                      </p:childTnLst>
                    </p:cTn>
                  </p:par>
                  <p:par>
                    <p:cTn id="143" fill="hold">
                      <p:stCondLst>
                        <p:cond delay="indefinite"/>
                      </p:stCondLst>
                      <p:childTnLst>
                        <p:par>
                          <p:cTn id="144" fill="hold">
                            <p:stCondLst>
                              <p:cond delay="0"/>
                            </p:stCondLst>
                            <p:childTnLst>
                              <p:par>
                                <p:cTn id="145" presetID="23" presetClass="entr" presetSubtype="16" fill="hold" nodeType="clickEffect">
                                  <p:stCondLst>
                                    <p:cond delay="0"/>
                                  </p:stCondLst>
                                  <p:childTnLst>
                                    <p:set>
                                      <p:cBhvr>
                                        <p:cTn id="146" dur="1" fill="hold">
                                          <p:stCondLst>
                                            <p:cond delay="0"/>
                                          </p:stCondLst>
                                        </p:cTn>
                                        <p:tgtEl>
                                          <p:spTgt spid="447"/>
                                        </p:tgtEl>
                                        <p:attrNameLst>
                                          <p:attrName>style.visibility</p:attrName>
                                        </p:attrNameLst>
                                      </p:cBhvr>
                                      <p:to>
                                        <p:strVal val="visible"/>
                                      </p:to>
                                    </p:set>
                                    <p:anim calcmode="lin" valueType="num">
                                      <p:cBhvr additive="base">
                                        <p:cTn id="147" dur="500"/>
                                        <p:tgtEl>
                                          <p:spTgt spid="447"/>
                                        </p:tgtEl>
                                        <p:attrNameLst>
                                          <p:attrName>ppt_w</p:attrName>
                                        </p:attrNameLst>
                                      </p:cBhvr>
                                      <p:tavLst>
                                        <p:tav tm="0">
                                          <p:val>
                                            <p:strVal val="0"/>
                                          </p:val>
                                        </p:tav>
                                        <p:tav tm="100000">
                                          <p:val>
                                            <p:strVal val="#ppt_w"/>
                                          </p:val>
                                        </p:tav>
                                      </p:tavLst>
                                    </p:anim>
                                    <p:anim calcmode="lin" valueType="num">
                                      <p:cBhvr additive="base">
                                        <p:cTn id="148" dur="500"/>
                                        <p:tgtEl>
                                          <p:spTgt spid="447"/>
                                        </p:tgtEl>
                                        <p:attrNameLst>
                                          <p:attrName>ppt_h</p:attrName>
                                        </p:attrNameLst>
                                      </p:cBhvr>
                                      <p:tavLst>
                                        <p:tav tm="0">
                                          <p:val>
                                            <p:strVal val="0"/>
                                          </p:val>
                                        </p:tav>
                                        <p:tav tm="100000">
                                          <p:val>
                                            <p:strVal val="#ppt_h"/>
                                          </p:val>
                                        </p:tav>
                                      </p:tavLst>
                                    </p:anim>
                                  </p:childTnLst>
                                </p:cTn>
                              </p:par>
                            </p:childTnLst>
                          </p:cTn>
                        </p:par>
                      </p:childTnLst>
                    </p:cTn>
                  </p:par>
                  <p:par>
                    <p:cTn id="149" fill="hold">
                      <p:stCondLst>
                        <p:cond delay="indefinite"/>
                      </p:stCondLst>
                      <p:childTnLst>
                        <p:par>
                          <p:cTn id="150" fill="hold">
                            <p:stCondLst>
                              <p:cond delay="0"/>
                            </p:stCondLst>
                            <p:childTnLst>
                              <p:par>
                                <p:cTn id="151" presetID="23" presetClass="entr" presetSubtype="16" fill="hold" nodeType="clickEffect">
                                  <p:stCondLst>
                                    <p:cond delay="0"/>
                                  </p:stCondLst>
                                  <p:childTnLst>
                                    <p:set>
                                      <p:cBhvr>
                                        <p:cTn id="152" dur="1" fill="hold">
                                          <p:stCondLst>
                                            <p:cond delay="0"/>
                                          </p:stCondLst>
                                        </p:cTn>
                                        <p:tgtEl>
                                          <p:spTgt spid="469"/>
                                        </p:tgtEl>
                                        <p:attrNameLst>
                                          <p:attrName>style.visibility</p:attrName>
                                        </p:attrNameLst>
                                      </p:cBhvr>
                                      <p:to>
                                        <p:strVal val="visible"/>
                                      </p:to>
                                    </p:set>
                                    <p:anim calcmode="lin" valueType="num">
                                      <p:cBhvr additive="base">
                                        <p:cTn id="153" dur="500"/>
                                        <p:tgtEl>
                                          <p:spTgt spid="469"/>
                                        </p:tgtEl>
                                        <p:attrNameLst>
                                          <p:attrName>ppt_w</p:attrName>
                                        </p:attrNameLst>
                                      </p:cBhvr>
                                      <p:tavLst>
                                        <p:tav tm="0">
                                          <p:val>
                                            <p:strVal val="0"/>
                                          </p:val>
                                        </p:tav>
                                        <p:tav tm="100000">
                                          <p:val>
                                            <p:strVal val="#ppt_w"/>
                                          </p:val>
                                        </p:tav>
                                      </p:tavLst>
                                    </p:anim>
                                    <p:anim calcmode="lin" valueType="num">
                                      <p:cBhvr additive="base">
                                        <p:cTn id="154" dur="500"/>
                                        <p:tgtEl>
                                          <p:spTgt spid="469"/>
                                        </p:tgtEl>
                                        <p:attrNameLst>
                                          <p:attrName>ppt_h</p:attrName>
                                        </p:attrNameLst>
                                      </p:cBhvr>
                                      <p:tavLst>
                                        <p:tav tm="0">
                                          <p:val>
                                            <p:strVal val="0"/>
                                          </p:val>
                                        </p:tav>
                                        <p:tav tm="100000">
                                          <p:val>
                                            <p:strVal val="#ppt_h"/>
                                          </p:val>
                                        </p:tav>
                                      </p:tavLst>
                                    </p:anim>
                                  </p:childTnLst>
                                </p:cTn>
                              </p:par>
                            </p:childTnLst>
                          </p:cTn>
                        </p:par>
                      </p:childTnLst>
                    </p:cTn>
                  </p:par>
                  <p:par>
                    <p:cTn id="155" fill="hold">
                      <p:stCondLst>
                        <p:cond delay="indefinite"/>
                      </p:stCondLst>
                      <p:childTnLst>
                        <p:par>
                          <p:cTn id="156" fill="hold">
                            <p:stCondLst>
                              <p:cond delay="0"/>
                            </p:stCondLst>
                            <p:childTnLst>
                              <p:par>
                                <p:cTn id="157" presetID="10" presetClass="entr" presetSubtype="0" fill="hold" nodeType="clickEffect">
                                  <p:stCondLst>
                                    <p:cond delay="0"/>
                                  </p:stCondLst>
                                  <p:childTnLst>
                                    <p:set>
                                      <p:cBhvr>
                                        <p:cTn id="158" dur="1" fill="hold">
                                          <p:stCondLst>
                                            <p:cond delay="0"/>
                                          </p:stCondLst>
                                        </p:cTn>
                                        <p:tgtEl>
                                          <p:spTgt spid="439"/>
                                        </p:tgtEl>
                                        <p:attrNameLst>
                                          <p:attrName>style.visibility</p:attrName>
                                        </p:attrNameLst>
                                      </p:cBhvr>
                                      <p:to>
                                        <p:strVal val="visible"/>
                                      </p:to>
                                    </p:set>
                                    <p:animEffect transition="in" filter="fade">
                                      <p:cBhvr>
                                        <p:cTn id="159" dur="500"/>
                                        <p:tgtEl>
                                          <p:spTgt spid="4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473"/>
        <p:cNvGrpSpPr/>
        <p:nvPr/>
      </p:nvGrpSpPr>
      <p:grpSpPr>
        <a:xfrm>
          <a:off x="0" y="0"/>
          <a:ext cx="0" cy="0"/>
          <a:chOff x="0" y="0"/>
          <a:chExt cx="0" cy="0"/>
        </a:xfrm>
      </p:grpSpPr>
      <p:sp>
        <p:nvSpPr>
          <p:cNvPr id="474" name="Google Shape;474;p37"/>
          <p:cNvSpPr/>
          <p:nvPr/>
        </p:nvSpPr>
        <p:spPr>
          <a:xfrm>
            <a:off x="2438400" y="609600"/>
            <a:ext cx="4267200" cy="609600"/>
          </a:xfrm>
          <a:prstGeom prst="rect">
            <a:avLst/>
          </a:prstGeom>
        </p:spPr>
        <p:txBody>
          <a:bodyPr>
            <a:prstTxWarp prst="textPlain">
              <a:avLst/>
            </a:prstTxWarp>
          </a:bodyPr>
          <a:lstStyle/>
          <a:p>
            <a:pPr lvl="0" algn="l"/>
            <a:r>
              <a:rPr b="0" i="0">
                <a:ln w="12700" cap="flat" cmpd="sng">
                  <a:solidFill>
                    <a:schemeClr val="dk1"/>
                  </a:solidFill>
                  <a:prstDash val="solid"/>
                  <a:miter lim="800000"/>
                  <a:headEnd type="none" w="sm" len="sm"/>
                  <a:tailEnd type="none" w="sm" len="sm"/>
                </a:ln>
                <a:solidFill>
                  <a:srgbClr val="3366FF"/>
                </a:solidFill>
                <a:latin typeface="Georgia"/>
              </a:rPr>
              <a:t>Essential Question </a:t>
            </a:r>
          </a:p>
        </p:txBody>
      </p:sp>
      <p:sp>
        <p:nvSpPr>
          <p:cNvPr id="475" name="Google Shape;475;p37"/>
          <p:cNvSpPr/>
          <p:nvPr/>
        </p:nvSpPr>
        <p:spPr>
          <a:xfrm>
            <a:off x="381000" y="1600200"/>
            <a:ext cx="8458200" cy="762000"/>
          </a:xfrm>
          <a:prstGeom prst="rect">
            <a:avLst/>
          </a:prstGeom>
        </p:spPr>
        <p:txBody>
          <a:bodyPr>
            <a:prstTxWarp prst="textPlain">
              <a:avLst/>
            </a:prstTxWarp>
          </a:bodyPr>
          <a:lstStyle/>
          <a:p>
            <a:pPr lvl="0" algn="l"/>
            <a:r>
              <a:rPr b="0" i="0">
                <a:ln w="12700" cap="flat" cmpd="sng">
                  <a:solidFill>
                    <a:schemeClr val="dk1"/>
                  </a:solidFill>
                  <a:prstDash val="solid"/>
                  <a:miter lim="800000"/>
                  <a:headEnd type="none" w="sm" len="sm"/>
                  <a:tailEnd type="none" w="sm" len="sm"/>
                </a:ln>
                <a:solidFill>
                  <a:schemeClr val="dk2"/>
                </a:solidFill>
                <a:latin typeface="Georgia"/>
              </a:rPr>
              <a:t>How do I express   decimals as fractions? </a:t>
            </a:r>
          </a:p>
        </p:txBody>
      </p:sp>
      <p:sp>
        <p:nvSpPr>
          <p:cNvPr id="476" name="Google Shape;476;p37"/>
          <p:cNvSpPr/>
          <p:nvPr/>
        </p:nvSpPr>
        <p:spPr>
          <a:xfrm>
            <a:off x="609600" y="5257800"/>
            <a:ext cx="7467600" cy="914400"/>
          </a:xfrm>
          <a:prstGeom prst="rect">
            <a:avLst/>
          </a:prstGeom>
        </p:spPr>
        <p:txBody>
          <a:bodyPr>
            <a:prstTxWarp prst="textPlain">
              <a:avLst/>
            </a:prstTxWarp>
          </a:bodyPr>
          <a:lstStyle/>
          <a:p>
            <a:pPr lvl="0" algn="l"/>
            <a:r>
              <a:rPr b="0" i="0">
                <a:ln w="12700" cap="flat" cmpd="sng">
                  <a:solidFill>
                    <a:schemeClr val="dk1"/>
                  </a:solidFill>
                  <a:prstDash val="solid"/>
                  <a:miter lim="800000"/>
                  <a:headEnd type="none" w="sm" len="sm"/>
                  <a:tailEnd type="none" w="sm" len="sm"/>
                </a:ln>
                <a:solidFill>
                  <a:schemeClr val="accent1"/>
                </a:solidFill>
                <a:latin typeface="Georgia"/>
              </a:rPr>
              <a:t>* Simplify </a:t>
            </a:r>
          </a:p>
        </p:txBody>
      </p:sp>
      <p:sp>
        <p:nvSpPr>
          <p:cNvPr id="477" name="Google Shape;477;p37"/>
          <p:cNvSpPr/>
          <p:nvPr/>
        </p:nvSpPr>
        <p:spPr>
          <a:xfrm>
            <a:off x="304800" y="2971800"/>
            <a:ext cx="8458200" cy="1447800"/>
          </a:xfrm>
          <a:prstGeom prst="rect">
            <a:avLst/>
          </a:prstGeom>
        </p:spPr>
        <p:txBody>
          <a:bodyPr>
            <a:prstTxWarp prst="textPlain">
              <a:avLst/>
            </a:prstTxWarp>
          </a:bodyPr>
          <a:lstStyle/>
          <a:p>
            <a:pPr lvl="0" algn="l"/>
            <a:r>
              <a:rPr b="0" i="0">
                <a:ln w="12700" cap="flat" cmpd="sng">
                  <a:solidFill>
                    <a:schemeClr val="dk1"/>
                  </a:solidFill>
                  <a:prstDash val="solid"/>
                  <a:miter lim="800000"/>
                  <a:headEnd type="none" w="sm" len="sm"/>
                  <a:tailEnd type="none" w="sm" len="sm"/>
                </a:ln>
                <a:solidFill>
                  <a:schemeClr val="accent1"/>
                </a:solidFill>
                <a:latin typeface="Georgia"/>
              </a:rPr>
              <a:t>* Convert decimal to   base 10 fraction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77"/>
                                        </p:tgtEl>
                                        <p:attrNameLst>
                                          <p:attrName>style.visibility</p:attrName>
                                        </p:attrNameLst>
                                      </p:cBhvr>
                                      <p:to>
                                        <p:strVal val="visible"/>
                                      </p:to>
                                    </p:set>
                                    <p:anim calcmode="lin" valueType="num">
                                      <p:cBhvr additive="base">
                                        <p:cTn id="7" dur="500"/>
                                        <p:tgtEl>
                                          <p:spTgt spid="477"/>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476"/>
                                        </p:tgtEl>
                                        <p:attrNameLst>
                                          <p:attrName>style.visibility</p:attrName>
                                        </p:attrNameLst>
                                      </p:cBhvr>
                                      <p:to>
                                        <p:strVal val="visible"/>
                                      </p:to>
                                    </p:set>
                                    <p:anim calcmode="lin" valueType="num">
                                      <p:cBhvr additive="base">
                                        <p:cTn id="12" dur="500"/>
                                        <p:tgtEl>
                                          <p:spTgt spid="476"/>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481"/>
        <p:cNvGrpSpPr/>
        <p:nvPr/>
      </p:nvGrpSpPr>
      <p:grpSpPr>
        <a:xfrm>
          <a:off x="0" y="0"/>
          <a:ext cx="0" cy="0"/>
          <a:chOff x="0" y="0"/>
          <a:chExt cx="0" cy="0"/>
        </a:xfrm>
      </p:grpSpPr>
      <p:sp>
        <p:nvSpPr>
          <p:cNvPr id="482" name="Google Shape;482;p38"/>
          <p:cNvSpPr/>
          <p:nvPr/>
        </p:nvSpPr>
        <p:spPr>
          <a:xfrm>
            <a:off x="1600200" y="457200"/>
            <a:ext cx="5791200" cy="609600"/>
          </a:xfrm>
          <a:prstGeom prst="rect">
            <a:avLst/>
          </a:prstGeom>
        </p:spPr>
        <p:txBody>
          <a:bodyPr>
            <a:prstTxWarp prst="textPlain">
              <a:avLst/>
            </a:prstTxWarp>
          </a:bodyPr>
          <a:lstStyle/>
          <a:p>
            <a:pPr lvl="0" algn="l"/>
            <a:r>
              <a:rPr b="0" i="0">
                <a:ln w="12700" cap="flat" cmpd="sng">
                  <a:solidFill>
                    <a:schemeClr val="dk1"/>
                  </a:solidFill>
                  <a:prstDash val="solid"/>
                  <a:miter lim="800000"/>
                  <a:headEnd type="none" w="sm" len="sm"/>
                  <a:tailEnd type="none" w="sm" len="sm"/>
                </a:ln>
                <a:solidFill>
                  <a:srgbClr val="993300"/>
                </a:solidFill>
                <a:latin typeface="Georgia"/>
              </a:rPr>
              <a:t>Examples: </a:t>
            </a:r>
          </a:p>
        </p:txBody>
      </p:sp>
      <p:sp>
        <p:nvSpPr>
          <p:cNvPr id="483" name="Google Shape;483;p38"/>
          <p:cNvSpPr txBox="1"/>
          <p:nvPr/>
        </p:nvSpPr>
        <p:spPr>
          <a:xfrm>
            <a:off x="228600" y="1295400"/>
            <a:ext cx="8610600" cy="57943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accent2"/>
              </a:buClr>
              <a:buSzPts val="3200"/>
              <a:buFont typeface="Times New Roman"/>
              <a:buNone/>
            </a:pPr>
            <a:r>
              <a:rPr lang="en-US" sz="3200" b="1" i="0" u="none">
                <a:solidFill>
                  <a:schemeClr val="accent2"/>
                </a:solidFill>
                <a:latin typeface="Times New Roman"/>
                <a:ea typeface="Times New Roman"/>
                <a:cs typeface="Times New Roman"/>
                <a:sym typeface="Times New Roman"/>
              </a:rPr>
              <a:t>Convert decimal to base 10 fraction; simplify</a:t>
            </a:r>
            <a:endParaRPr/>
          </a:p>
        </p:txBody>
      </p:sp>
      <p:sp>
        <p:nvSpPr>
          <p:cNvPr id="484" name="Google Shape;484;p38"/>
          <p:cNvSpPr/>
          <p:nvPr/>
        </p:nvSpPr>
        <p:spPr>
          <a:xfrm>
            <a:off x="1219200" y="2514600"/>
            <a:ext cx="1676400" cy="4572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0.4  </a:t>
            </a:r>
          </a:p>
        </p:txBody>
      </p:sp>
      <p:sp>
        <p:nvSpPr>
          <p:cNvPr id="485" name="Google Shape;485;p38"/>
          <p:cNvSpPr/>
          <p:nvPr/>
        </p:nvSpPr>
        <p:spPr>
          <a:xfrm>
            <a:off x="3886200" y="2895600"/>
            <a:ext cx="838200" cy="3048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10 </a:t>
            </a:r>
          </a:p>
        </p:txBody>
      </p:sp>
      <p:sp>
        <p:nvSpPr>
          <p:cNvPr id="486" name="Google Shape;486;p38"/>
          <p:cNvSpPr/>
          <p:nvPr/>
        </p:nvSpPr>
        <p:spPr>
          <a:xfrm>
            <a:off x="3048000" y="2667000"/>
            <a:ext cx="381000" cy="1524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rgbClr val="336699"/>
                </a:solidFill>
                <a:latin typeface="Times New Roman"/>
              </a:rPr>
              <a:t>= </a:t>
            </a:r>
          </a:p>
        </p:txBody>
      </p:sp>
      <p:cxnSp>
        <p:nvCxnSpPr>
          <p:cNvPr id="487" name="Google Shape;487;p38"/>
          <p:cNvCxnSpPr/>
          <p:nvPr/>
        </p:nvCxnSpPr>
        <p:spPr>
          <a:xfrm>
            <a:off x="3810000" y="2743200"/>
            <a:ext cx="990600" cy="0"/>
          </a:xfrm>
          <a:prstGeom prst="straightConnector1">
            <a:avLst/>
          </a:prstGeom>
          <a:noFill/>
          <a:ln w="38100" cap="flat" cmpd="sng">
            <a:solidFill>
              <a:schemeClr val="dk1"/>
            </a:solidFill>
            <a:prstDash val="solid"/>
            <a:miter lim="800000"/>
            <a:headEnd type="none" w="med" len="med"/>
            <a:tailEnd type="none" w="med" len="med"/>
          </a:ln>
        </p:spPr>
      </p:cxnSp>
      <p:sp>
        <p:nvSpPr>
          <p:cNvPr id="488" name="Google Shape;488;p38"/>
          <p:cNvSpPr/>
          <p:nvPr/>
        </p:nvSpPr>
        <p:spPr>
          <a:xfrm>
            <a:off x="4038600" y="2209800"/>
            <a:ext cx="533400" cy="3048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4 </a:t>
            </a:r>
          </a:p>
        </p:txBody>
      </p:sp>
      <p:sp>
        <p:nvSpPr>
          <p:cNvPr id="489" name="Google Shape;489;p38"/>
          <p:cNvSpPr/>
          <p:nvPr/>
        </p:nvSpPr>
        <p:spPr>
          <a:xfrm>
            <a:off x="6400800" y="2971800"/>
            <a:ext cx="381000" cy="3048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5 </a:t>
            </a:r>
          </a:p>
        </p:txBody>
      </p:sp>
      <p:sp>
        <p:nvSpPr>
          <p:cNvPr id="490" name="Google Shape;490;p38"/>
          <p:cNvSpPr/>
          <p:nvPr/>
        </p:nvSpPr>
        <p:spPr>
          <a:xfrm>
            <a:off x="5334000" y="2667000"/>
            <a:ext cx="457200" cy="1524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rgbClr val="336699"/>
                </a:solidFill>
                <a:latin typeface="Times New Roman"/>
              </a:rPr>
              <a:t>= </a:t>
            </a:r>
          </a:p>
        </p:txBody>
      </p:sp>
      <p:cxnSp>
        <p:nvCxnSpPr>
          <p:cNvPr id="491" name="Google Shape;491;p38"/>
          <p:cNvCxnSpPr/>
          <p:nvPr/>
        </p:nvCxnSpPr>
        <p:spPr>
          <a:xfrm>
            <a:off x="6172200" y="2743200"/>
            <a:ext cx="914400" cy="0"/>
          </a:xfrm>
          <a:prstGeom prst="straightConnector1">
            <a:avLst/>
          </a:prstGeom>
          <a:noFill/>
          <a:ln w="38100" cap="flat" cmpd="sng">
            <a:solidFill>
              <a:schemeClr val="dk1"/>
            </a:solidFill>
            <a:prstDash val="solid"/>
            <a:miter lim="800000"/>
            <a:headEnd type="none" w="med" len="med"/>
            <a:tailEnd type="none" w="med" len="med"/>
          </a:ln>
        </p:spPr>
      </p:cxnSp>
      <p:sp>
        <p:nvSpPr>
          <p:cNvPr id="492" name="Google Shape;492;p38"/>
          <p:cNvSpPr/>
          <p:nvPr/>
        </p:nvSpPr>
        <p:spPr>
          <a:xfrm>
            <a:off x="6400800" y="2209800"/>
            <a:ext cx="457200" cy="3048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2 </a:t>
            </a:r>
          </a:p>
        </p:txBody>
      </p:sp>
      <p:sp>
        <p:nvSpPr>
          <p:cNvPr id="493" name="Google Shape;493;p38"/>
          <p:cNvSpPr/>
          <p:nvPr/>
        </p:nvSpPr>
        <p:spPr>
          <a:xfrm>
            <a:off x="1219200" y="4114800"/>
            <a:ext cx="1676400" cy="4572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0.35  </a:t>
            </a:r>
          </a:p>
        </p:txBody>
      </p:sp>
      <p:sp>
        <p:nvSpPr>
          <p:cNvPr id="494" name="Google Shape;494;p38"/>
          <p:cNvSpPr/>
          <p:nvPr/>
        </p:nvSpPr>
        <p:spPr>
          <a:xfrm>
            <a:off x="3886200" y="4495800"/>
            <a:ext cx="838200" cy="3048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100 </a:t>
            </a:r>
          </a:p>
        </p:txBody>
      </p:sp>
      <p:sp>
        <p:nvSpPr>
          <p:cNvPr id="495" name="Google Shape;495;p38"/>
          <p:cNvSpPr/>
          <p:nvPr/>
        </p:nvSpPr>
        <p:spPr>
          <a:xfrm>
            <a:off x="3048000" y="4267200"/>
            <a:ext cx="381000" cy="1524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rgbClr val="336699"/>
                </a:solidFill>
                <a:latin typeface="Times New Roman"/>
              </a:rPr>
              <a:t>= </a:t>
            </a:r>
          </a:p>
        </p:txBody>
      </p:sp>
      <p:cxnSp>
        <p:nvCxnSpPr>
          <p:cNvPr id="496" name="Google Shape;496;p38"/>
          <p:cNvCxnSpPr/>
          <p:nvPr/>
        </p:nvCxnSpPr>
        <p:spPr>
          <a:xfrm>
            <a:off x="3810000" y="4343400"/>
            <a:ext cx="990600" cy="0"/>
          </a:xfrm>
          <a:prstGeom prst="straightConnector1">
            <a:avLst/>
          </a:prstGeom>
          <a:noFill/>
          <a:ln w="38100" cap="flat" cmpd="sng">
            <a:solidFill>
              <a:schemeClr val="dk1"/>
            </a:solidFill>
            <a:prstDash val="solid"/>
            <a:miter lim="800000"/>
            <a:headEnd type="none" w="med" len="med"/>
            <a:tailEnd type="none" w="med" len="med"/>
          </a:ln>
        </p:spPr>
      </p:cxnSp>
      <p:sp>
        <p:nvSpPr>
          <p:cNvPr id="497" name="Google Shape;497;p38"/>
          <p:cNvSpPr/>
          <p:nvPr/>
        </p:nvSpPr>
        <p:spPr>
          <a:xfrm>
            <a:off x="3886200" y="3733800"/>
            <a:ext cx="685800" cy="3810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35 </a:t>
            </a:r>
          </a:p>
        </p:txBody>
      </p:sp>
      <p:sp>
        <p:nvSpPr>
          <p:cNvPr id="498" name="Google Shape;498;p38"/>
          <p:cNvSpPr/>
          <p:nvPr/>
        </p:nvSpPr>
        <p:spPr>
          <a:xfrm>
            <a:off x="6248400" y="4572000"/>
            <a:ext cx="685800" cy="3048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20 </a:t>
            </a:r>
          </a:p>
        </p:txBody>
      </p:sp>
      <p:sp>
        <p:nvSpPr>
          <p:cNvPr id="499" name="Google Shape;499;p38"/>
          <p:cNvSpPr/>
          <p:nvPr/>
        </p:nvSpPr>
        <p:spPr>
          <a:xfrm>
            <a:off x="5334000" y="4267200"/>
            <a:ext cx="457200" cy="1524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rgbClr val="336699"/>
                </a:solidFill>
                <a:latin typeface="Times New Roman"/>
              </a:rPr>
              <a:t>= </a:t>
            </a:r>
          </a:p>
        </p:txBody>
      </p:sp>
      <p:cxnSp>
        <p:nvCxnSpPr>
          <p:cNvPr id="500" name="Google Shape;500;p38"/>
          <p:cNvCxnSpPr/>
          <p:nvPr/>
        </p:nvCxnSpPr>
        <p:spPr>
          <a:xfrm>
            <a:off x="6172200" y="4343400"/>
            <a:ext cx="914400" cy="0"/>
          </a:xfrm>
          <a:prstGeom prst="straightConnector1">
            <a:avLst/>
          </a:prstGeom>
          <a:noFill/>
          <a:ln w="38100" cap="flat" cmpd="sng">
            <a:solidFill>
              <a:schemeClr val="dk1"/>
            </a:solidFill>
            <a:prstDash val="solid"/>
            <a:miter lim="800000"/>
            <a:headEnd type="none" w="med" len="med"/>
            <a:tailEnd type="none" w="med" len="med"/>
          </a:ln>
        </p:spPr>
      </p:cxnSp>
      <p:sp>
        <p:nvSpPr>
          <p:cNvPr id="501" name="Google Shape;501;p38"/>
          <p:cNvSpPr/>
          <p:nvPr/>
        </p:nvSpPr>
        <p:spPr>
          <a:xfrm>
            <a:off x="6400800" y="3886200"/>
            <a:ext cx="457200" cy="2286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7 </a:t>
            </a:r>
          </a:p>
        </p:txBody>
      </p:sp>
      <p:sp>
        <p:nvSpPr>
          <p:cNvPr id="502" name="Google Shape;502;p38"/>
          <p:cNvSpPr/>
          <p:nvPr/>
        </p:nvSpPr>
        <p:spPr>
          <a:xfrm>
            <a:off x="1066800" y="5486400"/>
            <a:ext cx="1676400" cy="6096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7.28  </a:t>
            </a:r>
          </a:p>
        </p:txBody>
      </p:sp>
      <p:sp>
        <p:nvSpPr>
          <p:cNvPr id="503" name="Google Shape;503;p38"/>
          <p:cNvSpPr/>
          <p:nvPr/>
        </p:nvSpPr>
        <p:spPr>
          <a:xfrm>
            <a:off x="3886200" y="6019800"/>
            <a:ext cx="685800" cy="3048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100 </a:t>
            </a:r>
          </a:p>
        </p:txBody>
      </p:sp>
      <p:sp>
        <p:nvSpPr>
          <p:cNvPr id="504" name="Google Shape;504;p38"/>
          <p:cNvSpPr/>
          <p:nvPr/>
        </p:nvSpPr>
        <p:spPr>
          <a:xfrm>
            <a:off x="2667000" y="5791200"/>
            <a:ext cx="381000" cy="1524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rgbClr val="336699"/>
                </a:solidFill>
                <a:latin typeface="Times New Roman"/>
              </a:rPr>
              <a:t>= </a:t>
            </a:r>
          </a:p>
        </p:txBody>
      </p:sp>
      <p:cxnSp>
        <p:nvCxnSpPr>
          <p:cNvPr id="505" name="Google Shape;505;p38"/>
          <p:cNvCxnSpPr/>
          <p:nvPr/>
        </p:nvCxnSpPr>
        <p:spPr>
          <a:xfrm>
            <a:off x="3886200" y="5867400"/>
            <a:ext cx="685800" cy="0"/>
          </a:xfrm>
          <a:prstGeom prst="straightConnector1">
            <a:avLst/>
          </a:prstGeom>
          <a:noFill/>
          <a:ln w="38100" cap="flat" cmpd="sng">
            <a:solidFill>
              <a:schemeClr val="dk1"/>
            </a:solidFill>
            <a:prstDash val="solid"/>
            <a:miter lim="800000"/>
            <a:headEnd type="none" w="med" len="med"/>
            <a:tailEnd type="none" w="med" len="med"/>
          </a:ln>
        </p:spPr>
      </p:cxnSp>
      <p:sp>
        <p:nvSpPr>
          <p:cNvPr id="506" name="Google Shape;506;p38"/>
          <p:cNvSpPr/>
          <p:nvPr/>
        </p:nvSpPr>
        <p:spPr>
          <a:xfrm>
            <a:off x="4038600" y="5334000"/>
            <a:ext cx="457200" cy="3048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28 </a:t>
            </a:r>
          </a:p>
        </p:txBody>
      </p:sp>
      <p:sp>
        <p:nvSpPr>
          <p:cNvPr id="507" name="Google Shape;507;p38"/>
          <p:cNvSpPr/>
          <p:nvPr/>
        </p:nvSpPr>
        <p:spPr>
          <a:xfrm>
            <a:off x="6019800" y="6096000"/>
            <a:ext cx="381000" cy="3048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50 </a:t>
            </a:r>
          </a:p>
        </p:txBody>
      </p:sp>
      <p:sp>
        <p:nvSpPr>
          <p:cNvPr id="508" name="Google Shape;508;p38"/>
          <p:cNvSpPr/>
          <p:nvPr/>
        </p:nvSpPr>
        <p:spPr>
          <a:xfrm>
            <a:off x="4800600" y="5791200"/>
            <a:ext cx="304800" cy="1524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rgbClr val="336699"/>
                </a:solidFill>
                <a:latin typeface="Times New Roman"/>
              </a:rPr>
              <a:t>= </a:t>
            </a:r>
          </a:p>
        </p:txBody>
      </p:sp>
      <p:cxnSp>
        <p:nvCxnSpPr>
          <p:cNvPr id="509" name="Google Shape;509;p38"/>
          <p:cNvCxnSpPr/>
          <p:nvPr/>
        </p:nvCxnSpPr>
        <p:spPr>
          <a:xfrm>
            <a:off x="5867400" y="5867400"/>
            <a:ext cx="762000" cy="0"/>
          </a:xfrm>
          <a:prstGeom prst="straightConnector1">
            <a:avLst/>
          </a:prstGeom>
          <a:noFill/>
          <a:ln w="38100" cap="flat" cmpd="sng">
            <a:solidFill>
              <a:schemeClr val="dk1"/>
            </a:solidFill>
            <a:prstDash val="solid"/>
            <a:miter lim="800000"/>
            <a:headEnd type="none" w="med" len="med"/>
            <a:tailEnd type="none" w="med" len="med"/>
          </a:ln>
        </p:spPr>
      </p:cxnSp>
      <p:sp>
        <p:nvSpPr>
          <p:cNvPr id="510" name="Google Shape;510;p38"/>
          <p:cNvSpPr/>
          <p:nvPr/>
        </p:nvSpPr>
        <p:spPr>
          <a:xfrm>
            <a:off x="6019800" y="5334000"/>
            <a:ext cx="457200" cy="3048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14 </a:t>
            </a:r>
          </a:p>
        </p:txBody>
      </p:sp>
      <p:sp>
        <p:nvSpPr>
          <p:cNvPr id="511" name="Google Shape;511;p38"/>
          <p:cNvSpPr/>
          <p:nvPr/>
        </p:nvSpPr>
        <p:spPr>
          <a:xfrm>
            <a:off x="3276600" y="5562600"/>
            <a:ext cx="304800" cy="4572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7 </a:t>
            </a:r>
          </a:p>
        </p:txBody>
      </p:sp>
      <p:sp>
        <p:nvSpPr>
          <p:cNvPr id="512" name="Google Shape;512;p38"/>
          <p:cNvSpPr/>
          <p:nvPr/>
        </p:nvSpPr>
        <p:spPr>
          <a:xfrm>
            <a:off x="5334000" y="5562600"/>
            <a:ext cx="304800" cy="4572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7 </a:t>
            </a:r>
          </a:p>
        </p:txBody>
      </p:sp>
      <p:sp>
        <p:nvSpPr>
          <p:cNvPr id="513" name="Google Shape;513;p38"/>
          <p:cNvSpPr/>
          <p:nvPr/>
        </p:nvSpPr>
        <p:spPr>
          <a:xfrm>
            <a:off x="6781800" y="5791200"/>
            <a:ext cx="304800" cy="1524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rgbClr val="336699"/>
                </a:solidFill>
                <a:latin typeface="Times New Roman"/>
              </a:rPr>
              <a:t>= </a:t>
            </a:r>
          </a:p>
        </p:txBody>
      </p:sp>
      <p:sp>
        <p:nvSpPr>
          <p:cNvPr id="514" name="Google Shape;514;p38"/>
          <p:cNvSpPr/>
          <p:nvPr/>
        </p:nvSpPr>
        <p:spPr>
          <a:xfrm>
            <a:off x="7848600" y="6096000"/>
            <a:ext cx="457200" cy="3048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25 </a:t>
            </a:r>
          </a:p>
        </p:txBody>
      </p:sp>
      <p:cxnSp>
        <p:nvCxnSpPr>
          <p:cNvPr id="515" name="Google Shape;515;p38"/>
          <p:cNvCxnSpPr/>
          <p:nvPr/>
        </p:nvCxnSpPr>
        <p:spPr>
          <a:xfrm>
            <a:off x="7772400" y="5943600"/>
            <a:ext cx="762000" cy="0"/>
          </a:xfrm>
          <a:prstGeom prst="straightConnector1">
            <a:avLst/>
          </a:prstGeom>
          <a:noFill/>
          <a:ln w="38100" cap="flat" cmpd="sng">
            <a:solidFill>
              <a:schemeClr val="dk1"/>
            </a:solidFill>
            <a:prstDash val="solid"/>
            <a:miter lim="800000"/>
            <a:headEnd type="none" w="med" len="med"/>
            <a:tailEnd type="none" w="med" len="med"/>
          </a:ln>
        </p:spPr>
      </p:cxnSp>
      <p:sp>
        <p:nvSpPr>
          <p:cNvPr id="516" name="Google Shape;516;p38"/>
          <p:cNvSpPr/>
          <p:nvPr/>
        </p:nvSpPr>
        <p:spPr>
          <a:xfrm>
            <a:off x="8001000" y="5334000"/>
            <a:ext cx="304800" cy="3810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7 </a:t>
            </a:r>
          </a:p>
        </p:txBody>
      </p:sp>
      <p:sp>
        <p:nvSpPr>
          <p:cNvPr id="517" name="Google Shape;517;p38"/>
          <p:cNvSpPr/>
          <p:nvPr/>
        </p:nvSpPr>
        <p:spPr>
          <a:xfrm>
            <a:off x="7315200" y="5638800"/>
            <a:ext cx="304800" cy="4572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7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486"/>
                                        </p:tgtEl>
                                        <p:attrNameLst>
                                          <p:attrName>style.visibility</p:attrName>
                                        </p:attrNameLst>
                                      </p:cBhvr>
                                      <p:to>
                                        <p:strVal val="visible"/>
                                      </p:to>
                                    </p:set>
                                    <p:anim calcmode="lin" valueType="num">
                                      <p:cBhvr additive="base">
                                        <p:cTn id="7" dur="500"/>
                                        <p:tgtEl>
                                          <p:spTgt spid="486"/>
                                        </p:tgtEl>
                                        <p:attrNameLst>
                                          <p:attrName>ppt_w</p:attrName>
                                        </p:attrNameLst>
                                      </p:cBhvr>
                                      <p:tavLst>
                                        <p:tav tm="0">
                                          <p:val>
                                            <p:strVal val="0"/>
                                          </p:val>
                                        </p:tav>
                                        <p:tav tm="100000">
                                          <p:val>
                                            <p:strVal val="#ppt_w"/>
                                          </p:val>
                                        </p:tav>
                                      </p:tavLst>
                                    </p:anim>
                                    <p:anim calcmode="lin" valueType="num">
                                      <p:cBhvr additive="base">
                                        <p:cTn id="8" dur="500"/>
                                        <p:tgtEl>
                                          <p:spTgt spid="486"/>
                                        </p:tgtEl>
                                        <p:attrNameLst>
                                          <p:attrName>ppt_h</p:attrName>
                                        </p:attrNameLst>
                                      </p:cBhvr>
                                      <p:tavLst>
                                        <p:tav tm="0">
                                          <p:val>
                                            <p:str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488"/>
                                        </p:tgtEl>
                                        <p:attrNameLst>
                                          <p:attrName>style.visibility</p:attrName>
                                        </p:attrNameLst>
                                      </p:cBhvr>
                                      <p:to>
                                        <p:strVal val="visible"/>
                                      </p:to>
                                    </p:set>
                                    <p:anim calcmode="lin" valueType="num">
                                      <p:cBhvr additive="base">
                                        <p:cTn id="13" dur="500"/>
                                        <p:tgtEl>
                                          <p:spTgt spid="488"/>
                                        </p:tgtEl>
                                        <p:attrNameLst>
                                          <p:attrName>ppt_w</p:attrName>
                                        </p:attrNameLst>
                                      </p:cBhvr>
                                      <p:tavLst>
                                        <p:tav tm="0">
                                          <p:val>
                                            <p:strVal val="0"/>
                                          </p:val>
                                        </p:tav>
                                        <p:tav tm="100000">
                                          <p:val>
                                            <p:strVal val="#ppt_w"/>
                                          </p:val>
                                        </p:tav>
                                      </p:tavLst>
                                    </p:anim>
                                    <p:anim calcmode="lin" valueType="num">
                                      <p:cBhvr additive="base">
                                        <p:cTn id="14" dur="500"/>
                                        <p:tgtEl>
                                          <p:spTgt spid="488"/>
                                        </p:tgtEl>
                                        <p:attrNameLst>
                                          <p:attrName>ppt_h</p:attrName>
                                        </p:attrNameLst>
                                      </p:cBhvr>
                                      <p:tavLst>
                                        <p:tav tm="0">
                                          <p:val>
                                            <p:strVal val="0"/>
                                          </p:val>
                                        </p:tav>
                                        <p:tav tm="100000">
                                          <p:val>
                                            <p:strVal val="#ppt_h"/>
                                          </p:val>
                                        </p:tav>
                                      </p:tavLst>
                                    </p:anim>
                                  </p:childTnLst>
                                </p:cTn>
                              </p:par>
                            </p:childTnLst>
                          </p:cTn>
                        </p:par>
                        <p:par>
                          <p:cTn id="15" fill="hold">
                            <p:stCondLst>
                              <p:cond delay="500"/>
                            </p:stCondLst>
                            <p:childTnLst>
                              <p:par>
                                <p:cTn id="16" presetID="23" presetClass="entr" presetSubtype="16" fill="hold" nodeType="afterEffect">
                                  <p:stCondLst>
                                    <p:cond delay="0"/>
                                  </p:stCondLst>
                                  <p:childTnLst>
                                    <p:set>
                                      <p:cBhvr>
                                        <p:cTn id="17" dur="1" fill="hold">
                                          <p:stCondLst>
                                            <p:cond delay="0"/>
                                          </p:stCondLst>
                                        </p:cTn>
                                        <p:tgtEl>
                                          <p:spTgt spid="487"/>
                                        </p:tgtEl>
                                        <p:attrNameLst>
                                          <p:attrName>style.visibility</p:attrName>
                                        </p:attrNameLst>
                                      </p:cBhvr>
                                      <p:to>
                                        <p:strVal val="visible"/>
                                      </p:to>
                                    </p:set>
                                    <p:anim calcmode="lin" valueType="num">
                                      <p:cBhvr additive="base">
                                        <p:cTn id="18" dur="500"/>
                                        <p:tgtEl>
                                          <p:spTgt spid="487"/>
                                        </p:tgtEl>
                                        <p:attrNameLst>
                                          <p:attrName>ppt_w</p:attrName>
                                        </p:attrNameLst>
                                      </p:cBhvr>
                                      <p:tavLst>
                                        <p:tav tm="0">
                                          <p:val>
                                            <p:strVal val="0"/>
                                          </p:val>
                                        </p:tav>
                                        <p:tav tm="100000">
                                          <p:val>
                                            <p:strVal val="#ppt_w"/>
                                          </p:val>
                                        </p:tav>
                                      </p:tavLst>
                                    </p:anim>
                                    <p:anim calcmode="lin" valueType="num">
                                      <p:cBhvr additive="base">
                                        <p:cTn id="19" dur="500"/>
                                        <p:tgtEl>
                                          <p:spTgt spid="487"/>
                                        </p:tgtEl>
                                        <p:attrNameLst>
                                          <p:attrName>ppt_h</p:attrName>
                                        </p:attrNameLst>
                                      </p:cBhvr>
                                      <p:tavLst>
                                        <p:tav tm="0">
                                          <p:val>
                                            <p:strVal val="0"/>
                                          </p:val>
                                        </p:tav>
                                        <p:tav tm="100000">
                                          <p:val>
                                            <p:strVal val="#ppt_h"/>
                                          </p:val>
                                        </p:tav>
                                      </p:tavLst>
                                    </p:anim>
                                  </p:childTnLst>
                                </p:cTn>
                              </p:par>
                            </p:childTnLst>
                          </p:cTn>
                        </p:par>
                        <p:par>
                          <p:cTn id="20" fill="hold">
                            <p:stCondLst>
                              <p:cond delay="1000"/>
                            </p:stCondLst>
                            <p:childTnLst>
                              <p:par>
                                <p:cTn id="21" presetID="23" presetClass="entr" presetSubtype="16" fill="hold" nodeType="afterEffect">
                                  <p:stCondLst>
                                    <p:cond delay="0"/>
                                  </p:stCondLst>
                                  <p:childTnLst>
                                    <p:set>
                                      <p:cBhvr>
                                        <p:cTn id="22" dur="1" fill="hold">
                                          <p:stCondLst>
                                            <p:cond delay="0"/>
                                          </p:stCondLst>
                                        </p:cTn>
                                        <p:tgtEl>
                                          <p:spTgt spid="485"/>
                                        </p:tgtEl>
                                        <p:attrNameLst>
                                          <p:attrName>style.visibility</p:attrName>
                                        </p:attrNameLst>
                                      </p:cBhvr>
                                      <p:to>
                                        <p:strVal val="visible"/>
                                      </p:to>
                                    </p:set>
                                    <p:anim calcmode="lin" valueType="num">
                                      <p:cBhvr additive="base">
                                        <p:cTn id="23" dur="500"/>
                                        <p:tgtEl>
                                          <p:spTgt spid="485"/>
                                        </p:tgtEl>
                                        <p:attrNameLst>
                                          <p:attrName>ppt_w</p:attrName>
                                        </p:attrNameLst>
                                      </p:cBhvr>
                                      <p:tavLst>
                                        <p:tav tm="0">
                                          <p:val>
                                            <p:strVal val="0"/>
                                          </p:val>
                                        </p:tav>
                                        <p:tav tm="100000">
                                          <p:val>
                                            <p:strVal val="#ppt_w"/>
                                          </p:val>
                                        </p:tav>
                                      </p:tavLst>
                                    </p:anim>
                                    <p:anim calcmode="lin" valueType="num">
                                      <p:cBhvr additive="base">
                                        <p:cTn id="24" dur="500"/>
                                        <p:tgtEl>
                                          <p:spTgt spid="485"/>
                                        </p:tgtEl>
                                        <p:attrNameLst>
                                          <p:attrName>ppt_h</p:attrName>
                                        </p:attrNameLst>
                                      </p:cBhvr>
                                      <p:tavLst>
                                        <p:tav tm="0">
                                          <p:val>
                                            <p:str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23" presetClass="entr" presetSubtype="16" fill="hold" nodeType="clickEffect">
                                  <p:stCondLst>
                                    <p:cond delay="0"/>
                                  </p:stCondLst>
                                  <p:childTnLst>
                                    <p:set>
                                      <p:cBhvr>
                                        <p:cTn id="28" dur="1" fill="hold">
                                          <p:stCondLst>
                                            <p:cond delay="0"/>
                                          </p:stCondLst>
                                        </p:cTn>
                                        <p:tgtEl>
                                          <p:spTgt spid="490"/>
                                        </p:tgtEl>
                                        <p:attrNameLst>
                                          <p:attrName>style.visibility</p:attrName>
                                        </p:attrNameLst>
                                      </p:cBhvr>
                                      <p:to>
                                        <p:strVal val="visible"/>
                                      </p:to>
                                    </p:set>
                                    <p:anim calcmode="lin" valueType="num">
                                      <p:cBhvr additive="base">
                                        <p:cTn id="29" dur="500"/>
                                        <p:tgtEl>
                                          <p:spTgt spid="490"/>
                                        </p:tgtEl>
                                        <p:attrNameLst>
                                          <p:attrName>ppt_w</p:attrName>
                                        </p:attrNameLst>
                                      </p:cBhvr>
                                      <p:tavLst>
                                        <p:tav tm="0">
                                          <p:val>
                                            <p:strVal val="0"/>
                                          </p:val>
                                        </p:tav>
                                        <p:tav tm="100000">
                                          <p:val>
                                            <p:strVal val="#ppt_w"/>
                                          </p:val>
                                        </p:tav>
                                      </p:tavLst>
                                    </p:anim>
                                    <p:anim calcmode="lin" valueType="num">
                                      <p:cBhvr additive="base">
                                        <p:cTn id="30" dur="500"/>
                                        <p:tgtEl>
                                          <p:spTgt spid="490"/>
                                        </p:tgtEl>
                                        <p:attrNameLst>
                                          <p:attrName>ppt_h</p:attrName>
                                        </p:attrNameLst>
                                      </p:cBhvr>
                                      <p:tavLst>
                                        <p:tav tm="0">
                                          <p:val>
                                            <p:strVal val="0"/>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23" presetClass="entr" presetSubtype="16" fill="hold" nodeType="clickEffect">
                                  <p:stCondLst>
                                    <p:cond delay="0"/>
                                  </p:stCondLst>
                                  <p:childTnLst>
                                    <p:set>
                                      <p:cBhvr>
                                        <p:cTn id="34" dur="1" fill="hold">
                                          <p:stCondLst>
                                            <p:cond delay="0"/>
                                          </p:stCondLst>
                                        </p:cTn>
                                        <p:tgtEl>
                                          <p:spTgt spid="492"/>
                                        </p:tgtEl>
                                        <p:attrNameLst>
                                          <p:attrName>style.visibility</p:attrName>
                                        </p:attrNameLst>
                                      </p:cBhvr>
                                      <p:to>
                                        <p:strVal val="visible"/>
                                      </p:to>
                                    </p:set>
                                    <p:anim calcmode="lin" valueType="num">
                                      <p:cBhvr additive="base">
                                        <p:cTn id="35" dur="500"/>
                                        <p:tgtEl>
                                          <p:spTgt spid="492"/>
                                        </p:tgtEl>
                                        <p:attrNameLst>
                                          <p:attrName>ppt_w</p:attrName>
                                        </p:attrNameLst>
                                      </p:cBhvr>
                                      <p:tavLst>
                                        <p:tav tm="0">
                                          <p:val>
                                            <p:strVal val="0"/>
                                          </p:val>
                                        </p:tav>
                                        <p:tav tm="100000">
                                          <p:val>
                                            <p:strVal val="#ppt_w"/>
                                          </p:val>
                                        </p:tav>
                                      </p:tavLst>
                                    </p:anim>
                                    <p:anim calcmode="lin" valueType="num">
                                      <p:cBhvr additive="base">
                                        <p:cTn id="36" dur="500"/>
                                        <p:tgtEl>
                                          <p:spTgt spid="492"/>
                                        </p:tgtEl>
                                        <p:attrNameLst>
                                          <p:attrName>ppt_h</p:attrName>
                                        </p:attrNameLst>
                                      </p:cBhvr>
                                      <p:tavLst>
                                        <p:tav tm="0">
                                          <p:val>
                                            <p:strVal val="0"/>
                                          </p:val>
                                        </p:tav>
                                        <p:tav tm="100000">
                                          <p:val>
                                            <p:strVal val="#ppt_h"/>
                                          </p:val>
                                        </p:tav>
                                      </p:tavLst>
                                    </p:anim>
                                  </p:childTnLst>
                                </p:cTn>
                              </p:par>
                            </p:childTnLst>
                          </p:cTn>
                        </p:par>
                        <p:par>
                          <p:cTn id="37" fill="hold">
                            <p:stCondLst>
                              <p:cond delay="500"/>
                            </p:stCondLst>
                            <p:childTnLst>
                              <p:par>
                                <p:cTn id="38" presetID="23" presetClass="entr" presetSubtype="16" fill="hold" nodeType="afterEffect">
                                  <p:stCondLst>
                                    <p:cond delay="0"/>
                                  </p:stCondLst>
                                  <p:childTnLst>
                                    <p:set>
                                      <p:cBhvr>
                                        <p:cTn id="39" dur="1" fill="hold">
                                          <p:stCondLst>
                                            <p:cond delay="0"/>
                                          </p:stCondLst>
                                        </p:cTn>
                                        <p:tgtEl>
                                          <p:spTgt spid="491"/>
                                        </p:tgtEl>
                                        <p:attrNameLst>
                                          <p:attrName>style.visibility</p:attrName>
                                        </p:attrNameLst>
                                      </p:cBhvr>
                                      <p:to>
                                        <p:strVal val="visible"/>
                                      </p:to>
                                    </p:set>
                                    <p:anim calcmode="lin" valueType="num">
                                      <p:cBhvr additive="base">
                                        <p:cTn id="40" dur="500"/>
                                        <p:tgtEl>
                                          <p:spTgt spid="491"/>
                                        </p:tgtEl>
                                        <p:attrNameLst>
                                          <p:attrName>ppt_w</p:attrName>
                                        </p:attrNameLst>
                                      </p:cBhvr>
                                      <p:tavLst>
                                        <p:tav tm="0">
                                          <p:val>
                                            <p:strVal val="0"/>
                                          </p:val>
                                        </p:tav>
                                        <p:tav tm="100000">
                                          <p:val>
                                            <p:strVal val="#ppt_w"/>
                                          </p:val>
                                        </p:tav>
                                      </p:tavLst>
                                    </p:anim>
                                    <p:anim calcmode="lin" valueType="num">
                                      <p:cBhvr additive="base">
                                        <p:cTn id="41" dur="500"/>
                                        <p:tgtEl>
                                          <p:spTgt spid="491"/>
                                        </p:tgtEl>
                                        <p:attrNameLst>
                                          <p:attrName>ppt_h</p:attrName>
                                        </p:attrNameLst>
                                      </p:cBhvr>
                                      <p:tavLst>
                                        <p:tav tm="0">
                                          <p:val>
                                            <p:strVal val="0"/>
                                          </p:val>
                                        </p:tav>
                                        <p:tav tm="100000">
                                          <p:val>
                                            <p:strVal val="#ppt_h"/>
                                          </p:val>
                                        </p:tav>
                                      </p:tavLst>
                                    </p:anim>
                                  </p:childTnLst>
                                </p:cTn>
                              </p:par>
                            </p:childTnLst>
                          </p:cTn>
                        </p:par>
                        <p:par>
                          <p:cTn id="42" fill="hold">
                            <p:stCondLst>
                              <p:cond delay="1000"/>
                            </p:stCondLst>
                            <p:childTnLst>
                              <p:par>
                                <p:cTn id="43" presetID="23" presetClass="entr" presetSubtype="16" fill="hold" nodeType="afterEffect">
                                  <p:stCondLst>
                                    <p:cond delay="0"/>
                                  </p:stCondLst>
                                  <p:childTnLst>
                                    <p:set>
                                      <p:cBhvr>
                                        <p:cTn id="44" dur="1" fill="hold">
                                          <p:stCondLst>
                                            <p:cond delay="0"/>
                                          </p:stCondLst>
                                        </p:cTn>
                                        <p:tgtEl>
                                          <p:spTgt spid="489"/>
                                        </p:tgtEl>
                                        <p:attrNameLst>
                                          <p:attrName>style.visibility</p:attrName>
                                        </p:attrNameLst>
                                      </p:cBhvr>
                                      <p:to>
                                        <p:strVal val="visible"/>
                                      </p:to>
                                    </p:set>
                                    <p:anim calcmode="lin" valueType="num">
                                      <p:cBhvr additive="base">
                                        <p:cTn id="45" dur="500"/>
                                        <p:tgtEl>
                                          <p:spTgt spid="489"/>
                                        </p:tgtEl>
                                        <p:attrNameLst>
                                          <p:attrName>ppt_w</p:attrName>
                                        </p:attrNameLst>
                                      </p:cBhvr>
                                      <p:tavLst>
                                        <p:tav tm="0">
                                          <p:val>
                                            <p:strVal val="0"/>
                                          </p:val>
                                        </p:tav>
                                        <p:tav tm="100000">
                                          <p:val>
                                            <p:strVal val="#ppt_w"/>
                                          </p:val>
                                        </p:tav>
                                      </p:tavLst>
                                    </p:anim>
                                    <p:anim calcmode="lin" valueType="num">
                                      <p:cBhvr additive="base">
                                        <p:cTn id="46" dur="500"/>
                                        <p:tgtEl>
                                          <p:spTgt spid="489"/>
                                        </p:tgtEl>
                                        <p:attrNameLst>
                                          <p:attrName>ppt_h</p:attrName>
                                        </p:attrNameLst>
                                      </p:cBhvr>
                                      <p:tavLst>
                                        <p:tav tm="0">
                                          <p:val>
                                            <p:strVal val="0"/>
                                          </p:val>
                                        </p:tav>
                                        <p:tav tm="100000">
                                          <p:val>
                                            <p:strVal val="#ppt_h"/>
                                          </p:val>
                                        </p:tav>
                                      </p:tavLst>
                                    </p:anim>
                                  </p:childTnLst>
                                </p:cTn>
                              </p:par>
                            </p:childTnLst>
                          </p:cTn>
                        </p:par>
                      </p:childTnLst>
                    </p:cTn>
                  </p:par>
                  <p:par>
                    <p:cTn id="47" fill="hold">
                      <p:stCondLst>
                        <p:cond delay="indefinite"/>
                      </p:stCondLst>
                      <p:childTnLst>
                        <p:par>
                          <p:cTn id="48" fill="hold">
                            <p:stCondLst>
                              <p:cond delay="0"/>
                            </p:stCondLst>
                            <p:childTnLst>
                              <p:par>
                                <p:cTn id="49" presetID="23" presetClass="entr" presetSubtype="16" fill="hold" nodeType="clickEffect">
                                  <p:stCondLst>
                                    <p:cond delay="0"/>
                                  </p:stCondLst>
                                  <p:childTnLst>
                                    <p:set>
                                      <p:cBhvr>
                                        <p:cTn id="50" dur="1" fill="hold">
                                          <p:stCondLst>
                                            <p:cond delay="0"/>
                                          </p:stCondLst>
                                        </p:cTn>
                                        <p:tgtEl>
                                          <p:spTgt spid="495"/>
                                        </p:tgtEl>
                                        <p:attrNameLst>
                                          <p:attrName>style.visibility</p:attrName>
                                        </p:attrNameLst>
                                      </p:cBhvr>
                                      <p:to>
                                        <p:strVal val="visible"/>
                                      </p:to>
                                    </p:set>
                                    <p:anim calcmode="lin" valueType="num">
                                      <p:cBhvr additive="base">
                                        <p:cTn id="51" dur="500"/>
                                        <p:tgtEl>
                                          <p:spTgt spid="495"/>
                                        </p:tgtEl>
                                        <p:attrNameLst>
                                          <p:attrName>ppt_w</p:attrName>
                                        </p:attrNameLst>
                                      </p:cBhvr>
                                      <p:tavLst>
                                        <p:tav tm="0">
                                          <p:val>
                                            <p:strVal val="0"/>
                                          </p:val>
                                        </p:tav>
                                        <p:tav tm="100000">
                                          <p:val>
                                            <p:strVal val="#ppt_w"/>
                                          </p:val>
                                        </p:tav>
                                      </p:tavLst>
                                    </p:anim>
                                    <p:anim calcmode="lin" valueType="num">
                                      <p:cBhvr additive="base">
                                        <p:cTn id="52" dur="500"/>
                                        <p:tgtEl>
                                          <p:spTgt spid="495"/>
                                        </p:tgtEl>
                                        <p:attrNameLst>
                                          <p:attrName>ppt_h</p:attrName>
                                        </p:attrNameLst>
                                      </p:cBhvr>
                                      <p:tavLst>
                                        <p:tav tm="0">
                                          <p:val>
                                            <p:strVal val="0"/>
                                          </p:val>
                                        </p:tav>
                                        <p:tav tm="100000">
                                          <p:val>
                                            <p:strVal val="#ppt_h"/>
                                          </p:val>
                                        </p:tav>
                                      </p:tavLst>
                                    </p:anim>
                                  </p:childTnLst>
                                </p:cTn>
                              </p:par>
                            </p:childTnLst>
                          </p:cTn>
                        </p:par>
                      </p:childTnLst>
                    </p:cTn>
                  </p:par>
                  <p:par>
                    <p:cTn id="53" fill="hold">
                      <p:stCondLst>
                        <p:cond delay="indefinite"/>
                      </p:stCondLst>
                      <p:childTnLst>
                        <p:par>
                          <p:cTn id="54" fill="hold">
                            <p:stCondLst>
                              <p:cond delay="0"/>
                            </p:stCondLst>
                            <p:childTnLst>
                              <p:par>
                                <p:cTn id="55" presetID="23" presetClass="entr" presetSubtype="16" fill="hold" nodeType="clickEffect">
                                  <p:stCondLst>
                                    <p:cond delay="0"/>
                                  </p:stCondLst>
                                  <p:childTnLst>
                                    <p:set>
                                      <p:cBhvr>
                                        <p:cTn id="56" dur="1" fill="hold">
                                          <p:stCondLst>
                                            <p:cond delay="0"/>
                                          </p:stCondLst>
                                        </p:cTn>
                                        <p:tgtEl>
                                          <p:spTgt spid="497"/>
                                        </p:tgtEl>
                                        <p:attrNameLst>
                                          <p:attrName>style.visibility</p:attrName>
                                        </p:attrNameLst>
                                      </p:cBhvr>
                                      <p:to>
                                        <p:strVal val="visible"/>
                                      </p:to>
                                    </p:set>
                                    <p:anim calcmode="lin" valueType="num">
                                      <p:cBhvr additive="base">
                                        <p:cTn id="57" dur="500"/>
                                        <p:tgtEl>
                                          <p:spTgt spid="497"/>
                                        </p:tgtEl>
                                        <p:attrNameLst>
                                          <p:attrName>ppt_w</p:attrName>
                                        </p:attrNameLst>
                                      </p:cBhvr>
                                      <p:tavLst>
                                        <p:tav tm="0">
                                          <p:val>
                                            <p:strVal val="0"/>
                                          </p:val>
                                        </p:tav>
                                        <p:tav tm="100000">
                                          <p:val>
                                            <p:strVal val="#ppt_w"/>
                                          </p:val>
                                        </p:tav>
                                      </p:tavLst>
                                    </p:anim>
                                    <p:anim calcmode="lin" valueType="num">
                                      <p:cBhvr additive="base">
                                        <p:cTn id="58" dur="500"/>
                                        <p:tgtEl>
                                          <p:spTgt spid="497"/>
                                        </p:tgtEl>
                                        <p:attrNameLst>
                                          <p:attrName>ppt_h</p:attrName>
                                        </p:attrNameLst>
                                      </p:cBhvr>
                                      <p:tavLst>
                                        <p:tav tm="0">
                                          <p:val>
                                            <p:strVal val="0"/>
                                          </p:val>
                                        </p:tav>
                                        <p:tav tm="100000">
                                          <p:val>
                                            <p:strVal val="#ppt_h"/>
                                          </p:val>
                                        </p:tav>
                                      </p:tavLst>
                                    </p:anim>
                                  </p:childTnLst>
                                </p:cTn>
                              </p:par>
                            </p:childTnLst>
                          </p:cTn>
                        </p:par>
                        <p:par>
                          <p:cTn id="59" fill="hold">
                            <p:stCondLst>
                              <p:cond delay="500"/>
                            </p:stCondLst>
                            <p:childTnLst>
                              <p:par>
                                <p:cTn id="60" presetID="23" presetClass="entr" presetSubtype="16" fill="hold" nodeType="afterEffect">
                                  <p:stCondLst>
                                    <p:cond delay="0"/>
                                  </p:stCondLst>
                                  <p:childTnLst>
                                    <p:set>
                                      <p:cBhvr>
                                        <p:cTn id="61" dur="1" fill="hold">
                                          <p:stCondLst>
                                            <p:cond delay="0"/>
                                          </p:stCondLst>
                                        </p:cTn>
                                        <p:tgtEl>
                                          <p:spTgt spid="496"/>
                                        </p:tgtEl>
                                        <p:attrNameLst>
                                          <p:attrName>style.visibility</p:attrName>
                                        </p:attrNameLst>
                                      </p:cBhvr>
                                      <p:to>
                                        <p:strVal val="visible"/>
                                      </p:to>
                                    </p:set>
                                    <p:anim calcmode="lin" valueType="num">
                                      <p:cBhvr additive="base">
                                        <p:cTn id="62" dur="500"/>
                                        <p:tgtEl>
                                          <p:spTgt spid="496"/>
                                        </p:tgtEl>
                                        <p:attrNameLst>
                                          <p:attrName>ppt_w</p:attrName>
                                        </p:attrNameLst>
                                      </p:cBhvr>
                                      <p:tavLst>
                                        <p:tav tm="0">
                                          <p:val>
                                            <p:strVal val="0"/>
                                          </p:val>
                                        </p:tav>
                                        <p:tav tm="100000">
                                          <p:val>
                                            <p:strVal val="#ppt_w"/>
                                          </p:val>
                                        </p:tav>
                                      </p:tavLst>
                                    </p:anim>
                                    <p:anim calcmode="lin" valueType="num">
                                      <p:cBhvr additive="base">
                                        <p:cTn id="63" dur="500"/>
                                        <p:tgtEl>
                                          <p:spTgt spid="496"/>
                                        </p:tgtEl>
                                        <p:attrNameLst>
                                          <p:attrName>ppt_h</p:attrName>
                                        </p:attrNameLst>
                                      </p:cBhvr>
                                      <p:tavLst>
                                        <p:tav tm="0">
                                          <p:val>
                                            <p:strVal val="0"/>
                                          </p:val>
                                        </p:tav>
                                        <p:tav tm="100000">
                                          <p:val>
                                            <p:strVal val="#ppt_h"/>
                                          </p:val>
                                        </p:tav>
                                      </p:tavLst>
                                    </p:anim>
                                  </p:childTnLst>
                                </p:cTn>
                              </p:par>
                            </p:childTnLst>
                          </p:cTn>
                        </p:par>
                        <p:par>
                          <p:cTn id="64" fill="hold">
                            <p:stCondLst>
                              <p:cond delay="1000"/>
                            </p:stCondLst>
                            <p:childTnLst>
                              <p:par>
                                <p:cTn id="65" presetID="23" presetClass="entr" presetSubtype="16" fill="hold" nodeType="afterEffect">
                                  <p:stCondLst>
                                    <p:cond delay="0"/>
                                  </p:stCondLst>
                                  <p:childTnLst>
                                    <p:set>
                                      <p:cBhvr>
                                        <p:cTn id="66" dur="1" fill="hold">
                                          <p:stCondLst>
                                            <p:cond delay="0"/>
                                          </p:stCondLst>
                                        </p:cTn>
                                        <p:tgtEl>
                                          <p:spTgt spid="494"/>
                                        </p:tgtEl>
                                        <p:attrNameLst>
                                          <p:attrName>style.visibility</p:attrName>
                                        </p:attrNameLst>
                                      </p:cBhvr>
                                      <p:to>
                                        <p:strVal val="visible"/>
                                      </p:to>
                                    </p:set>
                                    <p:anim calcmode="lin" valueType="num">
                                      <p:cBhvr additive="base">
                                        <p:cTn id="67" dur="500"/>
                                        <p:tgtEl>
                                          <p:spTgt spid="494"/>
                                        </p:tgtEl>
                                        <p:attrNameLst>
                                          <p:attrName>ppt_w</p:attrName>
                                        </p:attrNameLst>
                                      </p:cBhvr>
                                      <p:tavLst>
                                        <p:tav tm="0">
                                          <p:val>
                                            <p:strVal val="0"/>
                                          </p:val>
                                        </p:tav>
                                        <p:tav tm="100000">
                                          <p:val>
                                            <p:strVal val="#ppt_w"/>
                                          </p:val>
                                        </p:tav>
                                      </p:tavLst>
                                    </p:anim>
                                    <p:anim calcmode="lin" valueType="num">
                                      <p:cBhvr additive="base">
                                        <p:cTn id="68" dur="500"/>
                                        <p:tgtEl>
                                          <p:spTgt spid="494"/>
                                        </p:tgtEl>
                                        <p:attrNameLst>
                                          <p:attrName>ppt_h</p:attrName>
                                        </p:attrNameLst>
                                      </p:cBhvr>
                                      <p:tavLst>
                                        <p:tav tm="0">
                                          <p:val>
                                            <p:strVal val="0"/>
                                          </p:val>
                                        </p:tav>
                                        <p:tav tm="100000">
                                          <p:val>
                                            <p:strVal val="#ppt_h"/>
                                          </p:val>
                                        </p:tav>
                                      </p:tavLst>
                                    </p:anim>
                                  </p:childTnLst>
                                </p:cTn>
                              </p:par>
                            </p:childTnLst>
                          </p:cTn>
                        </p:par>
                      </p:childTnLst>
                    </p:cTn>
                  </p:par>
                  <p:par>
                    <p:cTn id="69" fill="hold">
                      <p:stCondLst>
                        <p:cond delay="indefinite"/>
                      </p:stCondLst>
                      <p:childTnLst>
                        <p:par>
                          <p:cTn id="70" fill="hold">
                            <p:stCondLst>
                              <p:cond delay="0"/>
                            </p:stCondLst>
                            <p:childTnLst>
                              <p:par>
                                <p:cTn id="71" presetID="23" presetClass="entr" presetSubtype="16" fill="hold" nodeType="clickEffect">
                                  <p:stCondLst>
                                    <p:cond delay="0"/>
                                  </p:stCondLst>
                                  <p:childTnLst>
                                    <p:set>
                                      <p:cBhvr>
                                        <p:cTn id="72" dur="1" fill="hold">
                                          <p:stCondLst>
                                            <p:cond delay="0"/>
                                          </p:stCondLst>
                                        </p:cTn>
                                        <p:tgtEl>
                                          <p:spTgt spid="499"/>
                                        </p:tgtEl>
                                        <p:attrNameLst>
                                          <p:attrName>style.visibility</p:attrName>
                                        </p:attrNameLst>
                                      </p:cBhvr>
                                      <p:to>
                                        <p:strVal val="visible"/>
                                      </p:to>
                                    </p:set>
                                    <p:anim calcmode="lin" valueType="num">
                                      <p:cBhvr additive="base">
                                        <p:cTn id="73" dur="500"/>
                                        <p:tgtEl>
                                          <p:spTgt spid="499"/>
                                        </p:tgtEl>
                                        <p:attrNameLst>
                                          <p:attrName>ppt_w</p:attrName>
                                        </p:attrNameLst>
                                      </p:cBhvr>
                                      <p:tavLst>
                                        <p:tav tm="0">
                                          <p:val>
                                            <p:strVal val="0"/>
                                          </p:val>
                                        </p:tav>
                                        <p:tav tm="100000">
                                          <p:val>
                                            <p:strVal val="#ppt_w"/>
                                          </p:val>
                                        </p:tav>
                                      </p:tavLst>
                                    </p:anim>
                                    <p:anim calcmode="lin" valueType="num">
                                      <p:cBhvr additive="base">
                                        <p:cTn id="74" dur="500"/>
                                        <p:tgtEl>
                                          <p:spTgt spid="499"/>
                                        </p:tgtEl>
                                        <p:attrNameLst>
                                          <p:attrName>ppt_h</p:attrName>
                                        </p:attrNameLst>
                                      </p:cBhvr>
                                      <p:tavLst>
                                        <p:tav tm="0">
                                          <p:val>
                                            <p:strVal val="0"/>
                                          </p:val>
                                        </p:tav>
                                        <p:tav tm="100000">
                                          <p:val>
                                            <p:strVal val="#ppt_h"/>
                                          </p:val>
                                        </p:tav>
                                      </p:tavLst>
                                    </p:anim>
                                  </p:childTnLst>
                                </p:cTn>
                              </p:par>
                            </p:childTnLst>
                          </p:cTn>
                        </p:par>
                      </p:childTnLst>
                    </p:cTn>
                  </p:par>
                  <p:par>
                    <p:cTn id="75" fill="hold">
                      <p:stCondLst>
                        <p:cond delay="indefinite"/>
                      </p:stCondLst>
                      <p:childTnLst>
                        <p:par>
                          <p:cTn id="76" fill="hold">
                            <p:stCondLst>
                              <p:cond delay="0"/>
                            </p:stCondLst>
                            <p:childTnLst>
                              <p:par>
                                <p:cTn id="77" presetID="23" presetClass="entr" presetSubtype="16" fill="hold" nodeType="clickEffect">
                                  <p:stCondLst>
                                    <p:cond delay="0"/>
                                  </p:stCondLst>
                                  <p:childTnLst>
                                    <p:set>
                                      <p:cBhvr>
                                        <p:cTn id="78" dur="1" fill="hold">
                                          <p:stCondLst>
                                            <p:cond delay="0"/>
                                          </p:stCondLst>
                                        </p:cTn>
                                        <p:tgtEl>
                                          <p:spTgt spid="501"/>
                                        </p:tgtEl>
                                        <p:attrNameLst>
                                          <p:attrName>style.visibility</p:attrName>
                                        </p:attrNameLst>
                                      </p:cBhvr>
                                      <p:to>
                                        <p:strVal val="visible"/>
                                      </p:to>
                                    </p:set>
                                    <p:anim calcmode="lin" valueType="num">
                                      <p:cBhvr additive="base">
                                        <p:cTn id="79" dur="500"/>
                                        <p:tgtEl>
                                          <p:spTgt spid="501"/>
                                        </p:tgtEl>
                                        <p:attrNameLst>
                                          <p:attrName>ppt_w</p:attrName>
                                        </p:attrNameLst>
                                      </p:cBhvr>
                                      <p:tavLst>
                                        <p:tav tm="0">
                                          <p:val>
                                            <p:strVal val="0"/>
                                          </p:val>
                                        </p:tav>
                                        <p:tav tm="100000">
                                          <p:val>
                                            <p:strVal val="#ppt_w"/>
                                          </p:val>
                                        </p:tav>
                                      </p:tavLst>
                                    </p:anim>
                                    <p:anim calcmode="lin" valueType="num">
                                      <p:cBhvr additive="base">
                                        <p:cTn id="80" dur="500"/>
                                        <p:tgtEl>
                                          <p:spTgt spid="501"/>
                                        </p:tgtEl>
                                        <p:attrNameLst>
                                          <p:attrName>ppt_h</p:attrName>
                                        </p:attrNameLst>
                                      </p:cBhvr>
                                      <p:tavLst>
                                        <p:tav tm="0">
                                          <p:val>
                                            <p:strVal val="0"/>
                                          </p:val>
                                        </p:tav>
                                        <p:tav tm="100000">
                                          <p:val>
                                            <p:strVal val="#ppt_h"/>
                                          </p:val>
                                        </p:tav>
                                      </p:tavLst>
                                    </p:anim>
                                  </p:childTnLst>
                                </p:cTn>
                              </p:par>
                            </p:childTnLst>
                          </p:cTn>
                        </p:par>
                        <p:par>
                          <p:cTn id="81" fill="hold">
                            <p:stCondLst>
                              <p:cond delay="500"/>
                            </p:stCondLst>
                            <p:childTnLst>
                              <p:par>
                                <p:cTn id="82" presetID="23" presetClass="entr" presetSubtype="16" fill="hold" nodeType="afterEffect">
                                  <p:stCondLst>
                                    <p:cond delay="0"/>
                                  </p:stCondLst>
                                  <p:childTnLst>
                                    <p:set>
                                      <p:cBhvr>
                                        <p:cTn id="83" dur="1" fill="hold">
                                          <p:stCondLst>
                                            <p:cond delay="0"/>
                                          </p:stCondLst>
                                        </p:cTn>
                                        <p:tgtEl>
                                          <p:spTgt spid="500"/>
                                        </p:tgtEl>
                                        <p:attrNameLst>
                                          <p:attrName>style.visibility</p:attrName>
                                        </p:attrNameLst>
                                      </p:cBhvr>
                                      <p:to>
                                        <p:strVal val="visible"/>
                                      </p:to>
                                    </p:set>
                                    <p:anim calcmode="lin" valueType="num">
                                      <p:cBhvr additive="base">
                                        <p:cTn id="84" dur="500"/>
                                        <p:tgtEl>
                                          <p:spTgt spid="500"/>
                                        </p:tgtEl>
                                        <p:attrNameLst>
                                          <p:attrName>ppt_w</p:attrName>
                                        </p:attrNameLst>
                                      </p:cBhvr>
                                      <p:tavLst>
                                        <p:tav tm="0">
                                          <p:val>
                                            <p:strVal val="0"/>
                                          </p:val>
                                        </p:tav>
                                        <p:tav tm="100000">
                                          <p:val>
                                            <p:strVal val="#ppt_w"/>
                                          </p:val>
                                        </p:tav>
                                      </p:tavLst>
                                    </p:anim>
                                    <p:anim calcmode="lin" valueType="num">
                                      <p:cBhvr additive="base">
                                        <p:cTn id="85" dur="500"/>
                                        <p:tgtEl>
                                          <p:spTgt spid="500"/>
                                        </p:tgtEl>
                                        <p:attrNameLst>
                                          <p:attrName>ppt_h</p:attrName>
                                        </p:attrNameLst>
                                      </p:cBhvr>
                                      <p:tavLst>
                                        <p:tav tm="0">
                                          <p:val>
                                            <p:strVal val="0"/>
                                          </p:val>
                                        </p:tav>
                                        <p:tav tm="100000">
                                          <p:val>
                                            <p:strVal val="#ppt_h"/>
                                          </p:val>
                                        </p:tav>
                                      </p:tavLst>
                                    </p:anim>
                                  </p:childTnLst>
                                </p:cTn>
                              </p:par>
                            </p:childTnLst>
                          </p:cTn>
                        </p:par>
                        <p:par>
                          <p:cTn id="86" fill="hold">
                            <p:stCondLst>
                              <p:cond delay="1000"/>
                            </p:stCondLst>
                            <p:childTnLst>
                              <p:par>
                                <p:cTn id="87" presetID="23" presetClass="entr" presetSubtype="16" fill="hold" nodeType="afterEffect">
                                  <p:stCondLst>
                                    <p:cond delay="0"/>
                                  </p:stCondLst>
                                  <p:childTnLst>
                                    <p:set>
                                      <p:cBhvr>
                                        <p:cTn id="88" dur="1" fill="hold">
                                          <p:stCondLst>
                                            <p:cond delay="0"/>
                                          </p:stCondLst>
                                        </p:cTn>
                                        <p:tgtEl>
                                          <p:spTgt spid="498"/>
                                        </p:tgtEl>
                                        <p:attrNameLst>
                                          <p:attrName>style.visibility</p:attrName>
                                        </p:attrNameLst>
                                      </p:cBhvr>
                                      <p:to>
                                        <p:strVal val="visible"/>
                                      </p:to>
                                    </p:set>
                                    <p:anim calcmode="lin" valueType="num">
                                      <p:cBhvr additive="base">
                                        <p:cTn id="89" dur="500"/>
                                        <p:tgtEl>
                                          <p:spTgt spid="498"/>
                                        </p:tgtEl>
                                        <p:attrNameLst>
                                          <p:attrName>ppt_w</p:attrName>
                                        </p:attrNameLst>
                                      </p:cBhvr>
                                      <p:tavLst>
                                        <p:tav tm="0">
                                          <p:val>
                                            <p:strVal val="0"/>
                                          </p:val>
                                        </p:tav>
                                        <p:tav tm="100000">
                                          <p:val>
                                            <p:strVal val="#ppt_w"/>
                                          </p:val>
                                        </p:tav>
                                      </p:tavLst>
                                    </p:anim>
                                    <p:anim calcmode="lin" valueType="num">
                                      <p:cBhvr additive="base">
                                        <p:cTn id="90" dur="500"/>
                                        <p:tgtEl>
                                          <p:spTgt spid="498"/>
                                        </p:tgtEl>
                                        <p:attrNameLst>
                                          <p:attrName>ppt_h</p:attrName>
                                        </p:attrNameLst>
                                      </p:cBhvr>
                                      <p:tavLst>
                                        <p:tav tm="0">
                                          <p:val>
                                            <p:strVal val="0"/>
                                          </p:val>
                                        </p:tav>
                                        <p:tav tm="100000">
                                          <p:val>
                                            <p:strVal val="#ppt_h"/>
                                          </p:val>
                                        </p:tav>
                                      </p:tavLst>
                                    </p:anim>
                                  </p:childTnLst>
                                </p:cTn>
                              </p:par>
                            </p:childTnLst>
                          </p:cTn>
                        </p:par>
                      </p:childTnLst>
                    </p:cTn>
                  </p:par>
                  <p:par>
                    <p:cTn id="91" fill="hold">
                      <p:stCondLst>
                        <p:cond delay="indefinite"/>
                      </p:stCondLst>
                      <p:childTnLst>
                        <p:par>
                          <p:cTn id="92" fill="hold">
                            <p:stCondLst>
                              <p:cond delay="0"/>
                            </p:stCondLst>
                            <p:childTnLst>
                              <p:par>
                                <p:cTn id="93" presetID="23" presetClass="entr" presetSubtype="16" fill="hold" nodeType="clickEffect">
                                  <p:stCondLst>
                                    <p:cond delay="0"/>
                                  </p:stCondLst>
                                  <p:childTnLst>
                                    <p:set>
                                      <p:cBhvr>
                                        <p:cTn id="94" dur="1" fill="hold">
                                          <p:stCondLst>
                                            <p:cond delay="0"/>
                                          </p:stCondLst>
                                        </p:cTn>
                                        <p:tgtEl>
                                          <p:spTgt spid="504"/>
                                        </p:tgtEl>
                                        <p:attrNameLst>
                                          <p:attrName>style.visibility</p:attrName>
                                        </p:attrNameLst>
                                      </p:cBhvr>
                                      <p:to>
                                        <p:strVal val="visible"/>
                                      </p:to>
                                    </p:set>
                                    <p:anim calcmode="lin" valueType="num">
                                      <p:cBhvr additive="base">
                                        <p:cTn id="95" dur="500"/>
                                        <p:tgtEl>
                                          <p:spTgt spid="504"/>
                                        </p:tgtEl>
                                        <p:attrNameLst>
                                          <p:attrName>ppt_w</p:attrName>
                                        </p:attrNameLst>
                                      </p:cBhvr>
                                      <p:tavLst>
                                        <p:tav tm="0">
                                          <p:val>
                                            <p:strVal val="0"/>
                                          </p:val>
                                        </p:tav>
                                        <p:tav tm="100000">
                                          <p:val>
                                            <p:strVal val="#ppt_w"/>
                                          </p:val>
                                        </p:tav>
                                      </p:tavLst>
                                    </p:anim>
                                    <p:anim calcmode="lin" valueType="num">
                                      <p:cBhvr additive="base">
                                        <p:cTn id="96" dur="500"/>
                                        <p:tgtEl>
                                          <p:spTgt spid="504"/>
                                        </p:tgtEl>
                                        <p:attrNameLst>
                                          <p:attrName>ppt_h</p:attrName>
                                        </p:attrNameLst>
                                      </p:cBhvr>
                                      <p:tavLst>
                                        <p:tav tm="0">
                                          <p:val>
                                            <p:strVal val="0"/>
                                          </p:val>
                                        </p:tav>
                                        <p:tav tm="100000">
                                          <p:val>
                                            <p:strVal val="#ppt_h"/>
                                          </p:val>
                                        </p:tav>
                                      </p:tavLst>
                                    </p:anim>
                                  </p:childTnLst>
                                </p:cTn>
                              </p:par>
                            </p:childTnLst>
                          </p:cTn>
                        </p:par>
                      </p:childTnLst>
                    </p:cTn>
                  </p:par>
                  <p:par>
                    <p:cTn id="97" fill="hold">
                      <p:stCondLst>
                        <p:cond delay="indefinite"/>
                      </p:stCondLst>
                      <p:childTnLst>
                        <p:par>
                          <p:cTn id="98" fill="hold">
                            <p:stCondLst>
                              <p:cond delay="0"/>
                            </p:stCondLst>
                            <p:childTnLst>
                              <p:par>
                                <p:cTn id="99" presetID="23" presetClass="entr" presetSubtype="16" fill="hold" nodeType="clickEffect">
                                  <p:stCondLst>
                                    <p:cond delay="0"/>
                                  </p:stCondLst>
                                  <p:childTnLst>
                                    <p:set>
                                      <p:cBhvr>
                                        <p:cTn id="100" dur="1" fill="hold">
                                          <p:stCondLst>
                                            <p:cond delay="0"/>
                                          </p:stCondLst>
                                        </p:cTn>
                                        <p:tgtEl>
                                          <p:spTgt spid="511"/>
                                        </p:tgtEl>
                                        <p:attrNameLst>
                                          <p:attrName>style.visibility</p:attrName>
                                        </p:attrNameLst>
                                      </p:cBhvr>
                                      <p:to>
                                        <p:strVal val="visible"/>
                                      </p:to>
                                    </p:set>
                                    <p:anim calcmode="lin" valueType="num">
                                      <p:cBhvr additive="base">
                                        <p:cTn id="101" dur="500"/>
                                        <p:tgtEl>
                                          <p:spTgt spid="511"/>
                                        </p:tgtEl>
                                        <p:attrNameLst>
                                          <p:attrName>ppt_w</p:attrName>
                                        </p:attrNameLst>
                                      </p:cBhvr>
                                      <p:tavLst>
                                        <p:tav tm="0">
                                          <p:val>
                                            <p:strVal val="0"/>
                                          </p:val>
                                        </p:tav>
                                        <p:tav tm="100000">
                                          <p:val>
                                            <p:strVal val="#ppt_w"/>
                                          </p:val>
                                        </p:tav>
                                      </p:tavLst>
                                    </p:anim>
                                    <p:anim calcmode="lin" valueType="num">
                                      <p:cBhvr additive="base">
                                        <p:cTn id="102" dur="500"/>
                                        <p:tgtEl>
                                          <p:spTgt spid="511"/>
                                        </p:tgtEl>
                                        <p:attrNameLst>
                                          <p:attrName>ppt_h</p:attrName>
                                        </p:attrNameLst>
                                      </p:cBhvr>
                                      <p:tavLst>
                                        <p:tav tm="0">
                                          <p:val>
                                            <p:strVal val="0"/>
                                          </p:val>
                                        </p:tav>
                                        <p:tav tm="100000">
                                          <p:val>
                                            <p:strVal val="#ppt_h"/>
                                          </p:val>
                                        </p:tav>
                                      </p:tavLst>
                                    </p:anim>
                                  </p:childTnLst>
                                </p:cTn>
                              </p:par>
                            </p:childTnLst>
                          </p:cTn>
                        </p:par>
                      </p:childTnLst>
                    </p:cTn>
                  </p:par>
                  <p:par>
                    <p:cTn id="103" fill="hold">
                      <p:stCondLst>
                        <p:cond delay="indefinite"/>
                      </p:stCondLst>
                      <p:childTnLst>
                        <p:par>
                          <p:cTn id="104" fill="hold">
                            <p:stCondLst>
                              <p:cond delay="0"/>
                            </p:stCondLst>
                            <p:childTnLst>
                              <p:par>
                                <p:cTn id="105" presetID="23" presetClass="entr" presetSubtype="16" fill="hold" nodeType="clickEffect">
                                  <p:stCondLst>
                                    <p:cond delay="0"/>
                                  </p:stCondLst>
                                  <p:childTnLst>
                                    <p:set>
                                      <p:cBhvr>
                                        <p:cTn id="106" dur="1" fill="hold">
                                          <p:stCondLst>
                                            <p:cond delay="0"/>
                                          </p:stCondLst>
                                        </p:cTn>
                                        <p:tgtEl>
                                          <p:spTgt spid="506"/>
                                        </p:tgtEl>
                                        <p:attrNameLst>
                                          <p:attrName>style.visibility</p:attrName>
                                        </p:attrNameLst>
                                      </p:cBhvr>
                                      <p:to>
                                        <p:strVal val="visible"/>
                                      </p:to>
                                    </p:set>
                                    <p:anim calcmode="lin" valueType="num">
                                      <p:cBhvr additive="base">
                                        <p:cTn id="107" dur="500"/>
                                        <p:tgtEl>
                                          <p:spTgt spid="506"/>
                                        </p:tgtEl>
                                        <p:attrNameLst>
                                          <p:attrName>ppt_w</p:attrName>
                                        </p:attrNameLst>
                                      </p:cBhvr>
                                      <p:tavLst>
                                        <p:tav tm="0">
                                          <p:val>
                                            <p:strVal val="0"/>
                                          </p:val>
                                        </p:tav>
                                        <p:tav tm="100000">
                                          <p:val>
                                            <p:strVal val="#ppt_w"/>
                                          </p:val>
                                        </p:tav>
                                      </p:tavLst>
                                    </p:anim>
                                    <p:anim calcmode="lin" valueType="num">
                                      <p:cBhvr additive="base">
                                        <p:cTn id="108" dur="500"/>
                                        <p:tgtEl>
                                          <p:spTgt spid="506"/>
                                        </p:tgtEl>
                                        <p:attrNameLst>
                                          <p:attrName>ppt_h</p:attrName>
                                        </p:attrNameLst>
                                      </p:cBhvr>
                                      <p:tavLst>
                                        <p:tav tm="0">
                                          <p:val>
                                            <p:strVal val="0"/>
                                          </p:val>
                                        </p:tav>
                                        <p:tav tm="100000">
                                          <p:val>
                                            <p:strVal val="#ppt_h"/>
                                          </p:val>
                                        </p:tav>
                                      </p:tavLst>
                                    </p:anim>
                                  </p:childTnLst>
                                </p:cTn>
                              </p:par>
                            </p:childTnLst>
                          </p:cTn>
                        </p:par>
                        <p:par>
                          <p:cTn id="109" fill="hold">
                            <p:stCondLst>
                              <p:cond delay="500"/>
                            </p:stCondLst>
                            <p:childTnLst>
                              <p:par>
                                <p:cTn id="110" presetID="23" presetClass="entr" presetSubtype="16" fill="hold" nodeType="afterEffect">
                                  <p:stCondLst>
                                    <p:cond delay="0"/>
                                  </p:stCondLst>
                                  <p:childTnLst>
                                    <p:set>
                                      <p:cBhvr>
                                        <p:cTn id="111" dur="1" fill="hold">
                                          <p:stCondLst>
                                            <p:cond delay="0"/>
                                          </p:stCondLst>
                                        </p:cTn>
                                        <p:tgtEl>
                                          <p:spTgt spid="505"/>
                                        </p:tgtEl>
                                        <p:attrNameLst>
                                          <p:attrName>style.visibility</p:attrName>
                                        </p:attrNameLst>
                                      </p:cBhvr>
                                      <p:to>
                                        <p:strVal val="visible"/>
                                      </p:to>
                                    </p:set>
                                    <p:anim calcmode="lin" valueType="num">
                                      <p:cBhvr additive="base">
                                        <p:cTn id="112" dur="500"/>
                                        <p:tgtEl>
                                          <p:spTgt spid="505"/>
                                        </p:tgtEl>
                                        <p:attrNameLst>
                                          <p:attrName>ppt_w</p:attrName>
                                        </p:attrNameLst>
                                      </p:cBhvr>
                                      <p:tavLst>
                                        <p:tav tm="0">
                                          <p:val>
                                            <p:strVal val="0"/>
                                          </p:val>
                                        </p:tav>
                                        <p:tav tm="100000">
                                          <p:val>
                                            <p:strVal val="#ppt_w"/>
                                          </p:val>
                                        </p:tav>
                                      </p:tavLst>
                                    </p:anim>
                                    <p:anim calcmode="lin" valueType="num">
                                      <p:cBhvr additive="base">
                                        <p:cTn id="113" dur="500"/>
                                        <p:tgtEl>
                                          <p:spTgt spid="505"/>
                                        </p:tgtEl>
                                        <p:attrNameLst>
                                          <p:attrName>ppt_h</p:attrName>
                                        </p:attrNameLst>
                                      </p:cBhvr>
                                      <p:tavLst>
                                        <p:tav tm="0">
                                          <p:val>
                                            <p:strVal val="0"/>
                                          </p:val>
                                        </p:tav>
                                        <p:tav tm="100000">
                                          <p:val>
                                            <p:strVal val="#ppt_h"/>
                                          </p:val>
                                        </p:tav>
                                      </p:tavLst>
                                    </p:anim>
                                  </p:childTnLst>
                                </p:cTn>
                              </p:par>
                            </p:childTnLst>
                          </p:cTn>
                        </p:par>
                        <p:par>
                          <p:cTn id="114" fill="hold">
                            <p:stCondLst>
                              <p:cond delay="1000"/>
                            </p:stCondLst>
                            <p:childTnLst>
                              <p:par>
                                <p:cTn id="115" presetID="23" presetClass="entr" presetSubtype="16" fill="hold" nodeType="afterEffect">
                                  <p:stCondLst>
                                    <p:cond delay="0"/>
                                  </p:stCondLst>
                                  <p:childTnLst>
                                    <p:set>
                                      <p:cBhvr>
                                        <p:cTn id="116" dur="1" fill="hold">
                                          <p:stCondLst>
                                            <p:cond delay="0"/>
                                          </p:stCondLst>
                                        </p:cTn>
                                        <p:tgtEl>
                                          <p:spTgt spid="503"/>
                                        </p:tgtEl>
                                        <p:attrNameLst>
                                          <p:attrName>style.visibility</p:attrName>
                                        </p:attrNameLst>
                                      </p:cBhvr>
                                      <p:to>
                                        <p:strVal val="visible"/>
                                      </p:to>
                                    </p:set>
                                    <p:anim calcmode="lin" valueType="num">
                                      <p:cBhvr additive="base">
                                        <p:cTn id="117" dur="500"/>
                                        <p:tgtEl>
                                          <p:spTgt spid="503"/>
                                        </p:tgtEl>
                                        <p:attrNameLst>
                                          <p:attrName>ppt_w</p:attrName>
                                        </p:attrNameLst>
                                      </p:cBhvr>
                                      <p:tavLst>
                                        <p:tav tm="0">
                                          <p:val>
                                            <p:strVal val="0"/>
                                          </p:val>
                                        </p:tav>
                                        <p:tav tm="100000">
                                          <p:val>
                                            <p:strVal val="#ppt_w"/>
                                          </p:val>
                                        </p:tav>
                                      </p:tavLst>
                                    </p:anim>
                                    <p:anim calcmode="lin" valueType="num">
                                      <p:cBhvr additive="base">
                                        <p:cTn id="118" dur="500"/>
                                        <p:tgtEl>
                                          <p:spTgt spid="503"/>
                                        </p:tgtEl>
                                        <p:attrNameLst>
                                          <p:attrName>ppt_h</p:attrName>
                                        </p:attrNameLst>
                                      </p:cBhvr>
                                      <p:tavLst>
                                        <p:tav tm="0">
                                          <p:val>
                                            <p:strVal val="0"/>
                                          </p:val>
                                        </p:tav>
                                        <p:tav tm="100000">
                                          <p:val>
                                            <p:strVal val="#ppt_h"/>
                                          </p:val>
                                        </p:tav>
                                      </p:tavLst>
                                    </p:anim>
                                  </p:childTnLst>
                                </p:cTn>
                              </p:par>
                            </p:childTnLst>
                          </p:cTn>
                        </p:par>
                      </p:childTnLst>
                    </p:cTn>
                  </p:par>
                  <p:par>
                    <p:cTn id="119" fill="hold">
                      <p:stCondLst>
                        <p:cond delay="indefinite"/>
                      </p:stCondLst>
                      <p:childTnLst>
                        <p:par>
                          <p:cTn id="120" fill="hold">
                            <p:stCondLst>
                              <p:cond delay="0"/>
                            </p:stCondLst>
                            <p:childTnLst>
                              <p:par>
                                <p:cTn id="121" presetID="23" presetClass="entr" presetSubtype="16" fill="hold" nodeType="clickEffect">
                                  <p:stCondLst>
                                    <p:cond delay="0"/>
                                  </p:stCondLst>
                                  <p:childTnLst>
                                    <p:set>
                                      <p:cBhvr>
                                        <p:cTn id="122" dur="1" fill="hold">
                                          <p:stCondLst>
                                            <p:cond delay="0"/>
                                          </p:stCondLst>
                                        </p:cTn>
                                        <p:tgtEl>
                                          <p:spTgt spid="508"/>
                                        </p:tgtEl>
                                        <p:attrNameLst>
                                          <p:attrName>style.visibility</p:attrName>
                                        </p:attrNameLst>
                                      </p:cBhvr>
                                      <p:to>
                                        <p:strVal val="visible"/>
                                      </p:to>
                                    </p:set>
                                    <p:anim calcmode="lin" valueType="num">
                                      <p:cBhvr additive="base">
                                        <p:cTn id="123" dur="500"/>
                                        <p:tgtEl>
                                          <p:spTgt spid="508"/>
                                        </p:tgtEl>
                                        <p:attrNameLst>
                                          <p:attrName>ppt_w</p:attrName>
                                        </p:attrNameLst>
                                      </p:cBhvr>
                                      <p:tavLst>
                                        <p:tav tm="0">
                                          <p:val>
                                            <p:strVal val="0"/>
                                          </p:val>
                                        </p:tav>
                                        <p:tav tm="100000">
                                          <p:val>
                                            <p:strVal val="#ppt_w"/>
                                          </p:val>
                                        </p:tav>
                                      </p:tavLst>
                                    </p:anim>
                                    <p:anim calcmode="lin" valueType="num">
                                      <p:cBhvr additive="base">
                                        <p:cTn id="124" dur="500"/>
                                        <p:tgtEl>
                                          <p:spTgt spid="508"/>
                                        </p:tgtEl>
                                        <p:attrNameLst>
                                          <p:attrName>ppt_h</p:attrName>
                                        </p:attrNameLst>
                                      </p:cBhvr>
                                      <p:tavLst>
                                        <p:tav tm="0">
                                          <p:val>
                                            <p:strVal val="0"/>
                                          </p:val>
                                        </p:tav>
                                        <p:tav tm="100000">
                                          <p:val>
                                            <p:strVal val="#ppt_h"/>
                                          </p:val>
                                        </p:tav>
                                      </p:tavLst>
                                    </p:anim>
                                  </p:childTnLst>
                                </p:cTn>
                              </p:par>
                            </p:childTnLst>
                          </p:cTn>
                        </p:par>
                      </p:childTnLst>
                    </p:cTn>
                  </p:par>
                  <p:par>
                    <p:cTn id="125" fill="hold">
                      <p:stCondLst>
                        <p:cond delay="indefinite"/>
                      </p:stCondLst>
                      <p:childTnLst>
                        <p:par>
                          <p:cTn id="126" fill="hold">
                            <p:stCondLst>
                              <p:cond delay="0"/>
                            </p:stCondLst>
                            <p:childTnLst>
                              <p:par>
                                <p:cTn id="127" presetID="23" presetClass="entr" presetSubtype="16" fill="hold" nodeType="clickEffect">
                                  <p:stCondLst>
                                    <p:cond delay="0"/>
                                  </p:stCondLst>
                                  <p:childTnLst>
                                    <p:set>
                                      <p:cBhvr>
                                        <p:cTn id="128" dur="1" fill="hold">
                                          <p:stCondLst>
                                            <p:cond delay="0"/>
                                          </p:stCondLst>
                                        </p:cTn>
                                        <p:tgtEl>
                                          <p:spTgt spid="512"/>
                                        </p:tgtEl>
                                        <p:attrNameLst>
                                          <p:attrName>style.visibility</p:attrName>
                                        </p:attrNameLst>
                                      </p:cBhvr>
                                      <p:to>
                                        <p:strVal val="visible"/>
                                      </p:to>
                                    </p:set>
                                    <p:anim calcmode="lin" valueType="num">
                                      <p:cBhvr additive="base">
                                        <p:cTn id="129" dur="500"/>
                                        <p:tgtEl>
                                          <p:spTgt spid="512"/>
                                        </p:tgtEl>
                                        <p:attrNameLst>
                                          <p:attrName>ppt_w</p:attrName>
                                        </p:attrNameLst>
                                      </p:cBhvr>
                                      <p:tavLst>
                                        <p:tav tm="0">
                                          <p:val>
                                            <p:strVal val="0"/>
                                          </p:val>
                                        </p:tav>
                                        <p:tav tm="100000">
                                          <p:val>
                                            <p:strVal val="#ppt_w"/>
                                          </p:val>
                                        </p:tav>
                                      </p:tavLst>
                                    </p:anim>
                                    <p:anim calcmode="lin" valueType="num">
                                      <p:cBhvr additive="base">
                                        <p:cTn id="130" dur="500"/>
                                        <p:tgtEl>
                                          <p:spTgt spid="512"/>
                                        </p:tgtEl>
                                        <p:attrNameLst>
                                          <p:attrName>ppt_h</p:attrName>
                                        </p:attrNameLst>
                                      </p:cBhvr>
                                      <p:tavLst>
                                        <p:tav tm="0">
                                          <p:val>
                                            <p:strVal val="0"/>
                                          </p:val>
                                        </p:tav>
                                        <p:tav tm="100000">
                                          <p:val>
                                            <p:strVal val="#ppt_h"/>
                                          </p:val>
                                        </p:tav>
                                      </p:tavLst>
                                    </p:anim>
                                  </p:childTnLst>
                                </p:cTn>
                              </p:par>
                            </p:childTnLst>
                          </p:cTn>
                        </p:par>
                      </p:childTnLst>
                    </p:cTn>
                  </p:par>
                  <p:par>
                    <p:cTn id="131" fill="hold">
                      <p:stCondLst>
                        <p:cond delay="indefinite"/>
                      </p:stCondLst>
                      <p:childTnLst>
                        <p:par>
                          <p:cTn id="132" fill="hold">
                            <p:stCondLst>
                              <p:cond delay="0"/>
                            </p:stCondLst>
                            <p:childTnLst>
                              <p:par>
                                <p:cTn id="133" presetID="23" presetClass="entr" presetSubtype="16" fill="hold" nodeType="clickEffect">
                                  <p:stCondLst>
                                    <p:cond delay="0"/>
                                  </p:stCondLst>
                                  <p:childTnLst>
                                    <p:set>
                                      <p:cBhvr>
                                        <p:cTn id="134" dur="1" fill="hold">
                                          <p:stCondLst>
                                            <p:cond delay="0"/>
                                          </p:stCondLst>
                                        </p:cTn>
                                        <p:tgtEl>
                                          <p:spTgt spid="510"/>
                                        </p:tgtEl>
                                        <p:attrNameLst>
                                          <p:attrName>style.visibility</p:attrName>
                                        </p:attrNameLst>
                                      </p:cBhvr>
                                      <p:to>
                                        <p:strVal val="visible"/>
                                      </p:to>
                                    </p:set>
                                    <p:anim calcmode="lin" valueType="num">
                                      <p:cBhvr additive="base">
                                        <p:cTn id="135" dur="500"/>
                                        <p:tgtEl>
                                          <p:spTgt spid="510"/>
                                        </p:tgtEl>
                                        <p:attrNameLst>
                                          <p:attrName>ppt_w</p:attrName>
                                        </p:attrNameLst>
                                      </p:cBhvr>
                                      <p:tavLst>
                                        <p:tav tm="0">
                                          <p:val>
                                            <p:strVal val="0"/>
                                          </p:val>
                                        </p:tav>
                                        <p:tav tm="100000">
                                          <p:val>
                                            <p:strVal val="#ppt_w"/>
                                          </p:val>
                                        </p:tav>
                                      </p:tavLst>
                                    </p:anim>
                                    <p:anim calcmode="lin" valueType="num">
                                      <p:cBhvr additive="base">
                                        <p:cTn id="136" dur="500"/>
                                        <p:tgtEl>
                                          <p:spTgt spid="510"/>
                                        </p:tgtEl>
                                        <p:attrNameLst>
                                          <p:attrName>ppt_h</p:attrName>
                                        </p:attrNameLst>
                                      </p:cBhvr>
                                      <p:tavLst>
                                        <p:tav tm="0">
                                          <p:val>
                                            <p:strVal val="0"/>
                                          </p:val>
                                        </p:tav>
                                        <p:tav tm="100000">
                                          <p:val>
                                            <p:strVal val="#ppt_h"/>
                                          </p:val>
                                        </p:tav>
                                      </p:tavLst>
                                    </p:anim>
                                  </p:childTnLst>
                                </p:cTn>
                              </p:par>
                            </p:childTnLst>
                          </p:cTn>
                        </p:par>
                        <p:par>
                          <p:cTn id="137" fill="hold">
                            <p:stCondLst>
                              <p:cond delay="500"/>
                            </p:stCondLst>
                            <p:childTnLst>
                              <p:par>
                                <p:cTn id="138" presetID="23" presetClass="entr" presetSubtype="16" fill="hold" nodeType="afterEffect">
                                  <p:stCondLst>
                                    <p:cond delay="0"/>
                                  </p:stCondLst>
                                  <p:childTnLst>
                                    <p:set>
                                      <p:cBhvr>
                                        <p:cTn id="139" dur="1" fill="hold">
                                          <p:stCondLst>
                                            <p:cond delay="0"/>
                                          </p:stCondLst>
                                        </p:cTn>
                                        <p:tgtEl>
                                          <p:spTgt spid="509"/>
                                        </p:tgtEl>
                                        <p:attrNameLst>
                                          <p:attrName>style.visibility</p:attrName>
                                        </p:attrNameLst>
                                      </p:cBhvr>
                                      <p:to>
                                        <p:strVal val="visible"/>
                                      </p:to>
                                    </p:set>
                                    <p:anim calcmode="lin" valueType="num">
                                      <p:cBhvr additive="base">
                                        <p:cTn id="140" dur="500"/>
                                        <p:tgtEl>
                                          <p:spTgt spid="509"/>
                                        </p:tgtEl>
                                        <p:attrNameLst>
                                          <p:attrName>ppt_w</p:attrName>
                                        </p:attrNameLst>
                                      </p:cBhvr>
                                      <p:tavLst>
                                        <p:tav tm="0">
                                          <p:val>
                                            <p:strVal val="0"/>
                                          </p:val>
                                        </p:tav>
                                        <p:tav tm="100000">
                                          <p:val>
                                            <p:strVal val="#ppt_w"/>
                                          </p:val>
                                        </p:tav>
                                      </p:tavLst>
                                    </p:anim>
                                    <p:anim calcmode="lin" valueType="num">
                                      <p:cBhvr additive="base">
                                        <p:cTn id="141" dur="500"/>
                                        <p:tgtEl>
                                          <p:spTgt spid="509"/>
                                        </p:tgtEl>
                                        <p:attrNameLst>
                                          <p:attrName>ppt_h</p:attrName>
                                        </p:attrNameLst>
                                      </p:cBhvr>
                                      <p:tavLst>
                                        <p:tav tm="0">
                                          <p:val>
                                            <p:strVal val="0"/>
                                          </p:val>
                                        </p:tav>
                                        <p:tav tm="100000">
                                          <p:val>
                                            <p:strVal val="#ppt_h"/>
                                          </p:val>
                                        </p:tav>
                                      </p:tavLst>
                                    </p:anim>
                                  </p:childTnLst>
                                </p:cTn>
                              </p:par>
                            </p:childTnLst>
                          </p:cTn>
                        </p:par>
                        <p:par>
                          <p:cTn id="142" fill="hold">
                            <p:stCondLst>
                              <p:cond delay="1000"/>
                            </p:stCondLst>
                            <p:childTnLst>
                              <p:par>
                                <p:cTn id="143" presetID="23" presetClass="entr" presetSubtype="16" fill="hold" nodeType="afterEffect">
                                  <p:stCondLst>
                                    <p:cond delay="0"/>
                                  </p:stCondLst>
                                  <p:childTnLst>
                                    <p:set>
                                      <p:cBhvr>
                                        <p:cTn id="144" dur="1" fill="hold">
                                          <p:stCondLst>
                                            <p:cond delay="0"/>
                                          </p:stCondLst>
                                        </p:cTn>
                                        <p:tgtEl>
                                          <p:spTgt spid="507"/>
                                        </p:tgtEl>
                                        <p:attrNameLst>
                                          <p:attrName>style.visibility</p:attrName>
                                        </p:attrNameLst>
                                      </p:cBhvr>
                                      <p:to>
                                        <p:strVal val="visible"/>
                                      </p:to>
                                    </p:set>
                                    <p:anim calcmode="lin" valueType="num">
                                      <p:cBhvr additive="base">
                                        <p:cTn id="145" dur="500"/>
                                        <p:tgtEl>
                                          <p:spTgt spid="507"/>
                                        </p:tgtEl>
                                        <p:attrNameLst>
                                          <p:attrName>ppt_w</p:attrName>
                                        </p:attrNameLst>
                                      </p:cBhvr>
                                      <p:tavLst>
                                        <p:tav tm="0">
                                          <p:val>
                                            <p:strVal val="0"/>
                                          </p:val>
                                        </p:tav>
                                        <p:tav tm="100000">
                                          <p:val>
                                            <p:strVal val="#ppt_w"/>
                                          </p:val>
                                        </p:tav>
                                      </p:tavLst>
                                    </p:anim>
                                    <p:anim calcmode="lin" valueType="num">
                                      <p:cBhvr additive="base">
                                        <p:cTn id="146" dur="500"/>
                                        <p:tgtEl>
                                          <p:spTgt spid="507"/>
                                        </p:tgtEl>
                                        <p:attrNameLst>
                                          <p:attrName>ppt_h</p:attrName>
                                        </p:attrNameLst>
                                      </p:cBhvr>
                                      <p:tavLst>
                                        <p:tav tm="0">
                                          <p:val>
                                            <p:strVal val="0"/>
                                          </p:val>
                                        </p:tav>
                                        <p:tav tm="100000">
                                          <p:val>
                                            <p:strVal val="#ppt_h"/>
                                          </p:val>
                                        </p:tav>
                                      </p:tavLst>
                                    </p:anim>
                                  </p:childTnLst>
                                </p:cTn>
                              </p:par>
                            </p:childTnLst>
                          </p:cTn>
                        </p:par>
                      </p:childTnLst>
                    </p:cTn>
                  </p:par>
                  <p:par>
                    <p:cTn id="147" fill="hold">
                      <p:stCondLst>
                        <p:cond delay="indefinite"/>
                      </p:stCondLst>
                      <p:childTnLst>
                        <p:par>
                          <p:cTn id="148" fill="hold">
                            <p:stCondLst>
                              <p:cond delay="0"/>
                            </p:stCondLst>
                            <p:childTnLst>
                              <p:par>
                                <p:cTn id="149" presetID="23" presetClass="entr" presetSubtype="16" fill="hold" nodeType="clickEffect">
                                  <p:stCondLst>
                                    <p:cond delay="0"/>
                                  </p:stCondLst>
                                  <p:childTnLst>
                                    <p:set>
                                      <p:cBhvr>
                                        <p:cTn id="150" dur="1" fill="hold">
                                          <p:stCondLst>
                                            <p:cond delay="0"/>
                                          </p:stCondLst>
                                        </p:cTn>
                                        <p:tgtEl>
                                          <p:spTgt spid="513"/>
                                        </p:tgtEl>
                                        <p:attrNameLst>
                                          <p:attrName>style.visibility</p:attrName>
                                        </p:attrNameLst>
                                      </p:cBhvr>
                                      <p:to>
                                        <p:strVal val="visible"/>
                                      </p:to>
                                    </p:set>
                                    <p:anim calcmode="lin" valueType="num">
                                      <p:cBhvr additive="base">
                                        <p:cTn id="151" dur="500"/>
                                        <p:tgtEl>
                                          <p:spTgt spid="513"/>
                                        </p:tgtEl>
                                        <p:attrNameLst>
                                          <p:attrName>ppt_w</p:attrName>
                                        </p:attrNameLst>
                                      </p:cBhvr>
                                      <p:tavLst>
                                        <p:tav tm="0">
                                          <p:val>
                                            <p:strVal val="0"/>
                                          </p:val>
                                        </p:tav>
                                        <p:tav tm="100000">
                                          <p:val>
                                            <p:strVal val="#ppt_w"/>
                                          </p:val>
                                        </p:tav>
                                      </p:tavLst>
                                    </p:anim>
                                    <p:anim calcmode="lin" valueType="num">
                                      <p:cBhvr additive="base">
                                        <p:cTn id="152" dur="500"/>
                                        <p:tgtEl>
                                          <p:spTgt spid="513"/>
                                        </p:tgtEl>
                                        <p:attrNameLst>
                                          <p:attrName>ppt_h</p:attrName>
                                        </p:attrNameLst>
                                      </p:cBhvr>
                                      <p:tavLst>
                                        <p:tav tm="0">
                                          <p:val>
                                            <p:strVal val="0"/>
                                          </p:val>
                                        </p:tav>
                                        <p:tav tm="100000">
                                          <p:val>
                                            <p:strVal val="#ppt_h"/>
                                          </p:val>
                                        </p:tav>
                                      </p:tavLst>
                                    </p:anim>
                                  </p:childTnLst>
                                </p:cTn>
                              </p:par>
                            </p:childTnLst>
                          </p:cTn>
                        </p:par>
                      </p:childTnLst>
                    </p:cTn>
                  </p:par>
                  <p:par>
                    <p:cTn id="153" fill="hold">
                      <p:stCondLst>
                        <p:cond delay="indefinite"/>
                      </p:stCondLst>
                      <p:childTnLst>
                        <p:par>
                          <p:cTn id="154" fill="hold">
                            <p:stCondLst>
                              <p:cond delay="0"/>
                            </p:stCondLst>
                            <p:childTnLst>
                              <p:par>
                                <p:cTn id="155" presetID="23" presetClass="entr" presetSubtype="16" fill="hold" nodeType="clickEffect">
                                  <p:stCondLst>
                                    <p:cond delay="0"/>
                                  </p:stCondLst>
                                  <p:childTnLst>
                                    <p:set>
                                      <p:cBhvr>
                                        <p:cTn id="156" dur="1" fill="hold">
                                          <p:stCondLst>
                                            <p:cond delay="0"/>
                                          </p:stCondLst>
                                        </p:cTn>
                                        <p:tgtEl>
                                          <p:spTgt spid="517"/>
                                        </p:tgtEl>
                                        <p:attrNameLst>
                                          <p:attrName>style.visibility</p:attrName>
                                        </p:attrNameLst>
                                      </p:cBhvr>
                                      <p:to>
                                        <p:strVal val="visible"/>
                                      </p:to>
                                    </p:set>
                                    <p:anim calcmode="lin" valueType="num">
                                      <p:cBhvr additive="base">
                                        <p:cTn id="157" dur="500"/>
                                        <p:tgtEl>
                                          <p:spTgt spid="517"/>
                                        </p:tgtEl>
                                        <p:attrNameLst>
                                          <p:attrName>ppt_w</p:attrName>
                                        </p:attrNameLst>
                                      </p:cBhvr>
                                      <p:tavLst>
                                        <p:tav tm="0">
                                          <p:val>
                                            <p:strVal val="0"/>
                                          </p:val>
                                        </p:tav>
                                        <p:tav tm="100000">
                                          <p:val>
                                            <p:strVal val="#ppt_w"/>
                                          </p:val>
                                        </p:tav>
                                      </p:tavLst>
                                    </p:anim>
                                    <p:anim calcmode="lin" valueType="num">
                                      <p:cBhvr additive="base">
                                        <p:cTn id="158" dur="500"/>
                                        <p:tgtEl>
                                          <p:spTgt spid="517"/>
                                        </p:tgtEl>
                                        <p:attrNameLst>
                                          <p:attrName>ppt_h</p:attrName>
                                        </p:attrNameLst>
                                      </p:cBhvr>
                                      <p:tavLst>
                                        <p:tav tm="0">
                                          <p:val>
                                            <p:strVal val="0"/>
                                          </p:val>
                                        </p:tav>
                                        <p:tav tm="100000">
                                          <p:val>
                                            <p:strVal val="#ppt_h"/>
                                          </p:val>
                                        </p:tav>
                                      </p:tavLst>
                                    </p:anim>
                                  </p:childTnLst>
                                </p:cTn>
                              </p:par>
                            </p:childTnLst>
                          </p:cTn>
                        </p:par>
                      </p:childTnLst>
                    </p:cTn>
                  </p:par>
                  <p:par>
                    <p:cTn id="159" fill="hold">
                      <p:stCondLst>
                        <p:cond delay="indefinite"/>
                      </p:stCondLst>
                      <p:childTnLst>
                        <p:par>
                          <p:cTn id="160" fill="hold">
                            <p:stCondLst>
                              <p:cond delay="0"/>
                            </p:stCondLst>
                            <p:childTnLst>
                              <p:par>
                                <p:cTn id="161" presetID="23" presetClass="entr" presetSubtype="16" fill="hold" nodeType="clickEffect">
                                  <p:stCondLst>
                                    <p:cond delay="0"/>
                                  </p:stCondLst>
                                  <p:childTnLst>
                                    <p:set>
                                      <p:cBhvr>
                                        <p:cTn id="162" dur="1" fill="hold">
                                          <p:stCondLst>
                                            <p:cond delay="0"/>
                                          </p:stCondLst>
                                        </p:cTn>
                                        <p:tgtEl>
                                          <p:spTgt spid="516"/>
                                        </p:tgtEl>
                                        <p:attrNameLst>
                                          <p:attrName>style.visibility</p:attrName>
                                        </p:attrNameLst>
                                      </p:cBhvr>
                                      <p:to>
                                        <p:strVal val="visible"/>
                                      </p:to>
                                    </p:set>
                                    <p:anim calcmode="lin" valueType="num">
                                      <p:cBhvr additive="base">
                                        <p:cTn id="163" dur="500"/>
                                        <p:tgtEl>
                                          <p:spTgt spid="516"/>
                                        </p:tgtEl>
                                        <p:attrNameLst>
                                          <p:attrName>ppt_w</p:attrName>
                                        </p:attrNameLst>
                                      </p:cBhvr>
                                      <p:tavLst>
                                        <p:tav tm="0">
                                          <p:val>
                                            <p:strVal val="0"/>
                                          </p:val>
                                        </p:tav>
                                        <p:tav tm="100000">
                                          <p:val>
                                            <p:strVal val="#ppt_w"/>
                                          </p:val>
                                        </p:tav>
                                      </p:tavLst>
                                    </p:anim>
                                    <p:anim calcmode="lin" valueType="num">
                                      <p:cBhvr additive="base">
                                        <p:cTn id="164" dur="500"/>
                                        <p:tgtEl>
                                          <p:spTgt spid="516"/>
                                        </p:tgtEl>
                                        <p:attrNameLst>
                                          <p:attrName>ppt_h</p:attrName>
                                        </p:attrNameLst>
                                      </p:cBhvr>
                                      <p:tavLst>
                                        <p:tav tm="0">
                                          <p:val>
                                            <p:strVal val="0"/>
                                          </p:val>
                                        </p:tav>
                                        <p:tav tm="100000">
                                          <p:val>
                                            <p:strVal val="#ppt_h"/>
                                          </p:val>
                                        </p:tav>
                                      </p:tavLst>
                                    </p:anim>
                                  </p:childTnLst>
                                </p:cTn>
                              </p:par>
                            </p:childTnLst>
                          </p:cTn>
                        </p:par>
                        <p:par>
                          <p:cTn id="165" fill="hold">
                            <p:stCondLst>
                              <p:cond delay="500"/>
                            </p:stCondLst>
                            <p:childTnLst>
                              <p:par>
                                <p:cTn id="166" presetID="23" presetClass="entr" presetSubtype="16" fill="hold" nodeType="afterEffect">
                                  <p:stCondLst>
                                    <p:cond delay="0"/>
                                  </p:stCondLst>
                                  <p:childTnLst>
                                    <p:set>
                                      <p:cBhvr>
                                        <p:cTn id="167" dur="1" fill="hold">
                                          <p:stCondLst>
                                            <p:cond delay="0"/>
                                          </p:stCondLst>
                                        </p:cTn>
                                        <p:tgtEl>
                                          <p:spTgt spid="515"/>
                                        </p:tgtEl>
                                        <p:attrNameLst>
                                          <p:attrName>style.visibility</p:attrName>
                                        </p:attrNameLst>
                                      </p:cBhvr>
                                      <p:to>
                                        <p:strVal val="visible"/>
                                      </p:to>
                                    </p:set>
                                    <p:anim calcmode="lin" valueType="num">
                                      <p:cBhvr additive="base">
                                        <p:cTn id="168" dur="500"/>
                                        <p:tgtEl>
                                          <p:spTgt spid="515"/>
                                        </p:tgtEl>
                                        <p:attrNameLst>
                                          <p:attrName>ppt_w</p:attrName>
                                        </p:attrNameLst>
                                      </p:cBhvr>
                                      <p:tavLst>
                                        <p:tav tm="0">
                                          <p:val>
                                            <p:strVal val="0"/>
                                          </p:val>
                                        </p:tav>
                                        <p:tav tm="100000">
                                          <p:val>
                                            <p:strVal val="#ppt_w"/>
                                          </p:val>
                                        </p:tav>
                                      </p:tavLst>
                                    </p:anim>
                                    <p:anim calcmode="lin" valueType="num">
                                      <p:cBhvr additive="base">
                                        <p:cTn id="169" dur="500"/>
                                        <p:tgtEl>
                                          <p:spTgt spid="515"/>
                                        </p:tgtEl>
                                        <p:attrNameLst>
                                          <p:attrName>ppt_h</p:attrName>
                                        </p:attrNameLst>
                                      </p:cBhvr>
                                      <p:tavLst>
                                        <p:tav tm="0">
                                          <p:val>
                                            <p:strVal val="0"/>
                                          </p:val>
                                        </p:tav>
                                        <p:tav tm="100000">
                                          <p:val>
                                            <p:strVal val="#ppt_h"/>
                                          </p:val>
                                        </p:tav>
                                      </p:tavLst>
                                    </p:anim>
                                  </p:childTnLst>
                                </p:cTn>
                              </p:par>
                            </p:childTnLst>
                          </p:cTn>
                        </p:par>
                        <p:par>
                          <p:cTn id="170" fill="hold">
                            <p:stCondLst>
                              <p:cond delay="1000"/>
                            </p:stCondLst>
                            <p:childTnLst>
                              <p:par>
                                <p:cTn id="171" presetID="23" presetClass="entr" presetSubtype="16" fill="hold" nodeType="afterEffect">
                                  <p:stCondLst>
                                    <p:cond delay="0"/>
                                  </p:stCondLst>
                                  <p:childTnLst>
                                    <p:set>
                                      <p:cBhvr>
                                        <p:cTn id="172" dur="1" fill="hold">
                                          <p:stCondLst>
                                            <p:cond delay="0"/>
                                          </p:stCondLst>
                                        </p:cTn>
                                        <p:tgtEl>
                                          <p:spTgt spid="514"/>
                                        </p:tgtEl>
                                        <p:attrNameLst>
                                          <p:attrName>style.visibility</p:attrName>
                                        </p:attrNameLst>
                                      </p:cBhvr>
                                      <p:to>
                                        <p:strVal val="visible"/>
                                      </p:to>
                                    </p:set>
                                    <p:anim calcmode="lin" valueType="num">
                                      <p:cBhvr additive="base">
                                        <p:cTn id="173" dur="500"/>
                                        <p:tgtEl>
                                          <p:spTgt spid="514"/>
                                        </p:tgtEl>
                                        <p:attrNameLst>
                                          <p:attrName>ppt_w</p:attrName>
                                        </p:attrNameLst>
                                      </p:cBhvr>
                                      <p:tavLst>
                                        <p:tav tm="0">
                                          <p:val>
                                            <p:strVal val="0"/>
                                          </p:val>
                                        </p:tav>
                                        <p:tav tm="100000">
                                          <p:val>
                                            <p:strVal val="#ppt_w"/>
                                          </p:val>
                                        </p:tav>
                                      </p:tavLst>
                                    </p:anim>
                                    <p:anim calcmode="lin" valueType="num">
                                      <p:cBhvr additive="base">
                                        <p:cTn id="174" dur="500"/>
                                        <p:tgtEl>
                                          <p:spTgt spid="514"/>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521"/>
        <p:cNvGrpSpPr/>
        <p:nvPr/>
      </p:nvGrpSpPr>
      <p:grpSpPr>
        <a:xfrm>
          <a:off x="0" y="0"/>
          <a:ext cx="0" cy="0"/>
          <a:chOff x="0" y="0"/>
          <a:chExt cx="0" cy="0"/>
        </a:xfrm>
      </p:grpSpPr>
      <p:sp>
        <p:nvSpPr>
          <p:cNvPr id="522" name="Google Shape;522;p39"/>
          <p:cNvSpPr/>
          <p:nvPr/>
        </p:nvSpPr>
        <p:spPr>
          <a:xfrm>
            <a:off x="1600200" y="457200"/>
            <a:ext cx="5791200" cy="609600"/>
          </a:xfrm>
          <a:prstGeom prst="rect">
            <a:avLst/>
          </a:prstGeom>
        </p:spPr>
        <p:txBody>
          <a:bodyPr>
            <a:prstTxWarp prst="textPlain">
              <a:avLst/>
            </a:prstTxWarp>
          </a:bodyPr>
          <a:lstStyle/>
          <a:p>
            <a:pPr lvl="0" algn="l"/>
            <a:r>
              <a:rPr b="0" i="0">
                <a:ln w="12700" cap="flat" cmpd="sng">
                  <a:solidFill>
                    <a:schemeClr val="dk1"/>
                  </a:solidFill>
                  <a:prstDash val="solid"/>
                  <a:miter lim="800000"/>
                  <a:headEnd type="none" w="sm" len="sm"/>
                  <a:tailEnd type="none" w="sm" len="sm"/>
                </a:ln>
                <a:solidFill>
                  <a:srgbClr val="993300"/>
                </a:solidFill>
                <a:latin typeface="Georgia"/>
              </a:rPr>
              <a:t>You try </a:t>
            </a:r>
          </a:p>
        </p:txBody>
      </p:sp>
      <p:sp>
        <p:nvSpPr>
          <p:cNvPr id="523" name="Google Shape;523;p39"/>
          <p:cNvSpPr txBox="1"/>
          <p:nvPr/>
        </p:nvSpPr>
        <p:spPr>
          <a:xfrm>
            <a:off x="228600" y="1295400"/>
            <a:ext cx="8610600" cy="57943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accent2"/>
              </a:buClr>
              <a:buSzPts val="3200"/>
              <a:buFont typeface="Times New Roman"/>
              <a:buNone/>
            </a:pPr>
            <a:r>
              <a:rPr lang="en-US" sz="3200" b="1" i="0" u="none">
                <a:solidFill>
                  <a:schemeClr val="accent2"/>
                </a:solidFill>
                <a:latin typeface="Times New Roman"/>
                <a:ea typeface="Times New Roman"/>
                <a:cs typeface="Times New Roman"/>
                <a:sym typeface="Times New Roman"/>
              </a:rPr>
              <a:t>Convert decimal to base 10 fraction; simplify</a:t>
            </a:r>
            <a:endParaRPr/>
          </a:p>
        </p:txBody>
      </p:sp>
      <p:sp>
        <p:nvSpPr>
          <p:cNvPr id="524" name="Google Shape;524;p39"/>
          <p:cNvSpPr/>
          <p:nvPr/>
        </p:nvSpPr>
        <p:spPr>
          <a:xfrm>
            <a:off x="1219200" y="2514600"/>
            <a:ext cx="1676400" cy="4572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0.8  </a:t>
            </a:r>
          </a:p>
        </p:txBody>
      </p:sp>
      <p:sp>
        <p:nvSpPr>
          <p:cNvPr id="525" name="Google Shape;525;p39"/>
          <p:cNvSpPr/>
          <p:nvPr/>
        </p:nvSpPr>
        <p:spPr>
          <a:xfrm>
            <a:off x="3886200" y="2895600"/>
            <a:ext cx="838200" cy="3048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10 </a:t>
            </a:r>
          </a:p>
        </p:txBody>
      </p:sp>
      <p:sp>
        <p:nvSpPr>
          <p:cNvPr id="526" name="Google Shape;526;p39"/>
          <p:cNvSpPr/>
          <p:nvPr/>
        </p:nvSpPr>
        <p:spPr>
          <a:xfrm>
            <a:off x="3048000" y="2667000"/>
            <a:ext cx="381000" cy="1524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rgbClr val="336699"/>
                </a:solidFill>
                <a:latin typeface="Times New Roman"/>
              </a:rPr>
              <a:t>= </a:t>
            </a:r>
          </a:p>
        </p:txBody>
      </p:sp>
      <p:cxnSp>
        <p:nvCxnSpPr>
          <p:cNvPr id="527" name="Google Shape;527;p39"/>
          <p:cNvCxnSpPr/>
          <p:nvPr/>
        </p:nvCxnSpPr>
        <p:spPr>
          <a:xfrm>
            <a:off x="3810000" y="2743200"/>
            <a:ext cx="990600" cy="0"/>
          </a:xfrm>
          <a:prstGeom prst="straightConnector1">
            <a:avLst/>
          </a:prstGeom>
          <a:noFill/>
          <a:ln w="38100" cap="flat" cmpd="sng">
            <a:solidFill>
              <a:schemeClr val="dk1"/>
            </a:solidFill>
            <a:prstDash val="solid"/>
            <a:miter lim="800000"/>
            <a:headEnd type="none" w="med" len="med"/>
            <a:tailEnd type="none" w="med" len="med"/>
          </a:ln>
        </p:spPr>
      </p:cxnSp>
      <p:sp>
        <p:nvSpPr>
          <p:cNvPr id="528" name="Google Shape;528;p39"/>
          <p:cNvSpPr/>
          <p:nvPr/>
        </p:nvSpPr>
        <p:spPr>
          <a:xfrm>
            <a:off x="4038600" y="2209800"/>
            <a:ext cx="533400" cy="3048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8 </a:t>
            </a:r>
          </a:p>
        </p:txBody>
      </p:sp>
      <p:sp>
        <p:nvSpPr>
          <p:cNvPr id="529" name="Google Shape;529;p39"/>
          <p:cNvSpPr/>
          <p:nvPr/>
        </p:nvSpPr>
        <p:spPr>
          <a:xfrm>
            <a:off x="6400800" y="2971800"/>
            <a:ext cx="381000" cy="3048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5 </a:t>
            </a:r>
          </a:p>
        </p:txBody>
      </p:sp>
      <p:sp>
        <p:nvSpPr>
          <p:cNvPr id="530" name="Google Shape;530;p39"/>
          <p:cNvSpPr/>
          <p:nvPr/>
        </p:nvSpPr>
        <p:spPr>
          <a:xfrm>
            <a:off x="5334000" y="2667000"/>
            <a:ext cx="457200" cy="1524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rgbClr val="336699"/>
                </a:solidFill>
                <a:latin typeface="Times New Roman"/>
              </a:rPr>
              <a:t>= </a:t>
            </a:r>
          </a:p>
        </p:txBody>
      </p:sp>
      <p:cxnSp>
        <p:nvCxnSpPr>
          <p:cNvPr id="531" name="Google Shape;531;p39"/>
          <p:cNvCxnSpPr/>
          <p:nvPr/>
        </p:nvCxnSpPr>
        <p:spPr>
          <a:xfrm>
            <a:off x="6172200" y="2743200"/>
            <a:ext cx="914400" cy="0"/>
          </a:xfrm>
          <a:prstGeom prst="straightConnector1">
            <a:avLst/>
          </a:prstGeom>
          <a:noFill/>
          <a:ln w="38100" cap="flat" cmpd="sng">
            <a:solidFill>
              <a:schemeClr val="dk1"/>
            </a:solidFill>
            <a:prstDash val="solid"/>
            <a:miter lim="800000"/>
            <a:headEnd type="none" w="med" len="med"/>
            <a:tailEnd type="none" w="med" len="med"/>
          </a:ln>
        </p:spPr>
      </p:cxnSp>
      <p:sp>
        <p:nvSpPr>
          <p:cNvPr id="532" name="Google Shape;532;p39"/>
          <p:cNvSpPr/>
          <p:nvPr/>
        </p:nvSpPr>
        <p:spPr>
          <a:xfrm>
            <a:off x="6400800" y="2209800"/>
            <a:ext cx="457200" cy="3048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4 </a:t>
            </a:r>
          </a:p>
        </p:txBody>
      </p:sp>
      <p:sp>
        <p:nvSpPr>
          <p:cNvPr id="533" name="Google Shape;533;p39"/>
          <p:cNvSpPr/>
          <p:nvPr/>
        </p:nvSpPr>
        <p:spPr>
          <a:xfrm>
            <a:off x="1219200" y="4114800"/>
            <a:ext cx="1676400" cy="4572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0.04  </a:t>
            </a:r>
          </a:p>
        </p:txBody>
      </p:sp>
      <p:sp>
        <p:nvSpPr>
          <p:cNvPr id="534" name="Google Shape;534;p39"/>
          <p:cNvSpPr/>
          <p:nvPr/>
        </p:nvSpPr>
        <p:spPr>
          <a:xfrm>
            <a:off x="3886200" y="4495800"/>
            <a:ext cx="838200" cy="3048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100 </a:t>
            </a:r>
          </a:p>
        </p:txBody>
      </p:sp>
      <p:sp>
        <p:nvSpPr>
          <p:cNvPr id="535" name="Google Shape;535;p39"/>
          <p:cNvSpPr/>
          <p:nvPr/>
        </p:nvSpPr>
        <p:spPr>
          <a:xfrm>
            <a:off x="3048000" y="4267200"/>
            <a:ext cx="381000" cy="1524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rgbClr val="336699"/>
                </a:solidFill>
                <a:latin typeface="Times New Roman"/>
              </a:rPr>
              <a:t>= </a:t>
            </a:r>
          </a:p>
        </p:txBody>
      </p:sp>
      <p:cxnSp>
        <p:nvCxnSpPr>
          <p:cNvPr id="536" name="Google Shape;536;p39"/>
          <p:cNvCxnSpPr/>
          <p:nvPr/>
        </p:nvCxnSpPr>
        <p:spPr>
          <a:xfrm>
            <a:off x="3810000" y="4343400"/>
            <a:ext cx="990600" cy="0"/>
          </a:xfrm>
          <a:prstGeom prst="straightConnector1">
            <a:avLst/>
          </a:prstGeom>
          <a:noFill/>
          <a:ln w="38100" cap="flat" cmpd="sng">
            <a:solidFill>
              <a:schemeClr val="dk1"/>
            </a:solidFill>
            <a:prstDash val="solid"/>
            <a:miter lim="800000"/>
            <a:headEnd type="none" w="med" len="med"/>
            <a:tailEnd type="none" w="med" len="med"/>
          </a:ln>
        </p:spPr>
      </p:cxnSp>
      <p:sp>
        <p:nvSpPr>
          <p:cNvPr id="537" name="Google Shape;537;p39"/>
          <p:cNvSpPr/>
          <p:nvPr/>
        </p:nvSpPr>
        <p:spPr>
          <a:xfrm>
            <a:off x="3886200" y="3733800"/>
            <a:ext cx="685800" cy="3810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4 </a:t>
            </a:r>
          </a:p>
        </p:txBody>
      </p:sp>
      <p:sp>
        <p:nvSpPr>
          <p:cNvPr id="538" name="Google Shape;538;p39"/>
          <p:cNvSpPr/>
          <p:nvPr/>
        </p:nvSpPr>
        <p:spPr>
          <a:xfrm>
            <a:off x="6248400" y="4572000"/>
            <a:ext cx="685800" cy="3048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50 </a:t>
            </a:r>
          </a:p>
        </p:txBody>
      </p:sp>
      <p:sp>
        <p:nvSpPr>
          <p:cNvPr id="539" name="Google Shape;539;p39"/>
          <p:cNvSpPr/>
          <p:nvPr/>
        </p:nvSpPr>
        <p:spPr>
          <a:xfrm>
            <a:off x="5334000" y="4267200"/>
            <a:ext cx="457200" cy="1524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rgbClr val="336699"/>
                </a:solidFill>
                <a:latin typeface="Times New Roman"/>
              </a:rPr>
              <a:t>= </a:t>
            </a:r>
          </a:p>
        </p:txBody>
      </p:sp>
      <p:cxnSp>
        <p:nvCxnSpPr>
          <p:cNvPr id="540" name="Google Shape;540;p39"/>
          <p:cNvCxnSpPr/>
          <p:nvPr/>
        </p:nvCxnSpPr>
        <p:spPr>
          <a:xfrm>
            <a:off x="6172200" y="4343400"/>
            <a:ext cx="914400" cy="0"/>
          </a:xfrm>
          <a:prstGeom prst="straightConnector1">
            <a:avLst/>
          </a:prstGeom>
          <a:noFill/>
          <a:ln w="38100" cap="flat" cmpd="sng">
            <a:solidFill>
              <a:schemeClr val="dk1"/>
            </a:solidFill>
            <a:prstDash val="solid"/>
            <a:miter lim="800000"/>
            <a:headEnd type="none" w="med" len="med"/>
            <a:tailEnd type="none" w="med" len="med"/>
          </a:ln>
        </p:spPr>
      </p:cxnSp>
      <p:sp>
        <p:nvSpPr>
          <p:cNvPr id="541" name="Google Shape;541;p39"/>
          <p:cNvSpPr/>
          <p:nvPr/>
        </p:nvSpPr>
        <p:spPr>
          <a:xfrm>
            <a:off x="6400800" y="3810000"/>
            <a:ext cx="457200" cy="3048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2 </a:t>
            </a:r>
          </a:p>
        </p:txBody>
      </p:sp>
      <p:sp>
        <p:nvSpPr>
          <p:cNvPr id="542" name="Google Shape;542;p39"/>
          <p:cNvSpPr/>
          <p:nvPr/>
        </p:nvSpPr>
        <p:spPr>
          <a:xfrm>
            <a:off x="1066800" y="5486400"/>
            <a:ext cx="1676400" cy="6096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3.36  </a:t>
            </a:r>
          </a:p>
        </p:txBody>
      </p:sp>
      <p:sp>
        <p:nvSpPr>
          <p:cNvPr id="543" name="Google Shape;543;p39"/>
          <p:cNvSpPr/>
          <p:nvPr/>
        </p:nvSpPr>
        <p:spPr>
          <a:xfrm>
            <a:off x="3886200" y="6019800"/>
            <a:ext cx="685800" cy="3048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100 </a:t>
            </a:r>
          </a:p>
        </p:txBody>
      </p:sp>
      <p:sp>
        <p:nvSpPr>
          <p:cNvPr id="544" name="Google Shape;544;p39"/>
          <p:cNvSpPr/>
          <p:nvPr/>
        </p:nvSpPr>
        <p:spPr>
          <a:xfrm>
            <a:off x="2667000" y="5791200"/>
            <a:ext cx="381000" cy="1524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rgbClr val="336699"/>
                </a:solidFill>
                <a:latin typeface="Times New Roman"/>
              </a:rPr>
              <a:t>= </a:t>
            </a:r>
          </a:p>
        </p:txBody>
      </p:sp>
      <p:cxnSp>
        <p:nvCxnSpPr>
          <p:cNvPr id="545" name="Google Shape;545;p39"/>
          <p:cNvCxnSpPr/>
          <p:nvPr/>
        </p:nvCxnSpPr>
        <p:spPr>
          <a:xfrm>
            <a:off x="3886200" y="5867400"/>
            <a:ext cx="685800" cy="0"/>
          </a:xfrm>
          <a:prstGeom prst="straightConnector1">
            <a:avLst/>
          </a:prstGeom>
          <a:noFill/>
          <a:ln w="38100" cap="flat" cmpd="sng">
            <a:solidFill>
              <a:schemeClr val="dk1"/>
            </a:solidFill>
            <a:prstDash val="solid"/>
            <a:miter lim="800000"/>
            <a:headEnd type="none" w="med" len="med"/>
            <a:tailEnd type="none" w="med" len="med"/>
          </a:ln>
        </p:spPr>
      </p:cxnSp>
      <p:sp>
        <p:nvSpPr>
          <p:cNvPr id="546" name="Google Shape;546;p39"/>
          <p:cNvSpPr/>
          <p:nvPr/>
        </p:nvSpPr>
        <p:spPr>
          <a:xfrm>
            <a:off x="4038600" y="5334000"/>
            <a:ext cx="457200" cy="3048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36 </a:t>
            </a:r>
          </a:p>
        </p:txBody>
      </p:sp>
      <p:sp>
        <p:nvSpPr>
          <p:cNvPr id="547" name="Google Shape;547;p39"/>
          <p:cNvSpPr/>
          <p:nvPr/>
        </p:nvSpPr>
        <p:spPr>
          <a:xfrm>
            <a:off x="6019800" y="6096000"/>
            <a:ext cx="381000" cy="3048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50 </a:t>
            </a:r>
          </a:p>
        </p:txBody>
      </p:sp>
      <p:sp>
        <p:nvSpPr>
          <p:cNvPr id="548" name="Google Shape;548;p39"/>
          <p:cNvSpPr/>
          <p:nvPr/>
        </p:nvSpPr>
        <p:spPr>
          <a:xfrm>
            <a:off x="4800600" y="5791200"/>
            <a:ext cx="304800" cy="1524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rgbClr val="336699"/>
                </a:solidFill>
                <a:latin typeface="Times New Roman"/>
              </a:rPr>
              <a:t>= </a:t>
            </a:r>
          </a:p>
        </p:txBody>
      </p:sp>
      <p:cxnSp>
        <p:nvCxnSpPr>
          <p:cNvPr id="549" name="Google Shape;549;p39"/>
          <p:cNvCxnSpPr/>
          <p:nvPr/>
        </p:nvCxnSpPr>
        <p:spPr>
          <a:xfrm>
            <a:off x="5867400" y="5867400"/>
            <a:ext cx="762000" cy="0"/>
          </a:xfrm>
          <a:prstGeom prst="straightConnector1">
            <a:avLst/>
          </a:prstGeom>
          <a:noFill/>
          <a:ln w="38100" cap="flat" cmpd="sng">
            <a:solidFill>
              <a:schemeClr val="dk1"/>
            </a:solidFill>
            <a:prstDash val="solid"/>
            <a:miter lim="800000"/>
            <a:headEnd type="none" w="med" len="med"/>
            <a:tailEnd type="none" w="med" len="med"/>
          </a:ln>
        </p:spPr>
      </p:cxnSp>
      <p:sp>
        <p:nvSpPr>
          <p:cNvPr id="550" name="Google Shape;550;p39"/>
          <p:cNvSpPr/>
          <p:nvPr/>
        </p:nvSpPr>
        <p:spPr>
          <a:xfrm>
            <a:off x="6019800" y="5334000"/>
            <a:ext cx="457200" cy="3048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18 </a:t>
            </a:r>
          </a:p>
        </p:txBody>
      </p:sp>
      <p:sp>
        <p:nvSpPr>
          <p:cNvPr id="551" name="Google Shape;551;p39"/>
          <p:cNvSpPr/>
          <p:nvPr/>
        </p:nvSpPr>
        <p:spPr>
          <a:xfrm>
            <a:off x="3276600" y="5562600"/>
            <a:ext cx="304800" cy="4572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3 </a:t>
            </a:r>
          </a:p>
        </p:txBody>
      </p:sp>
      <p:sp>
        <p:nvSpPr>
          <p:cNvPr id="552" name="Google Shape;552;p39"/>
          <p:cNvSpPr/>
          <p:nvPr/>
        </p:nvSpPr>
        <p:spPr>
          <a:xfrm>
            <a:off x="5334000" y="5562600"/>
            <a:ext cx="304800" cy="4572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3 </a:t>
            </a:r>
          </a:p>
        </p:txBody>
      </p:sp>
      <p:sp>
        <p:nvSpPr>
          <p:cNvPr id="553" name="Google Shape;553;p39"/>
          <p:cNvSpPr/>
          <p:nvPr/>
        </p:nvSpPr>
        <p:spPr>
          <a:xfrm>
            <a:off x="6781800" y="5791200"/>
            <a:ext cx="304800" cy="1524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rgbClr val="336699"/>
                </a:solidFill>
                <a:latin typeface="Times New Roman"/>
              </a:rPr>
              <a:t>= </a:t>
            </a:r>
          </a:p>
        </p:txBody>
      </p:sp>
      <p:sp>
        <p:nvSpPr>
          <p:cNvPr id="554" name="Google Shape;554;p39"/>
          <p:cNvSpPr/>
          <p:nvPr/>
        </p:nvSpPr>
        <p:spPr>
          <a:xfrm>
            <a:off x="7848600" y="6096000"/>
            <a:ext cx="457200" cy="3048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25 </a:t>
            </a:r>
          </a:p>
        </p:txBody>
      </p:sp>
      <p:cxnSp>
        <p:nvCxnSpPr>
          <p:cNvPr id="555" name="Google Shape;555;p39"/>
          <p:cNvCxnSpPr/>
          <p:nvPr/>
        </p:nvCxnSpPr>
        <p:spPr>
          <a:xfrm>
            <a:off x="7772400" y="5943600"/>
            <a:ext cx="762000" cy="0"/>
          </a:xfrm>
          <a:prstGeom prst="straightConnector1">
            <a:avLst/>
          </a:prstGeom>
          <a:noFill/>
          <a:ln w="38100" cap="flat" cmpd="sng">
            <a:solidFill>
              <a:schemeClr val="dk1"/>
            </a:solidFill>
            <a:prstDash val="solid"/>
            <a:miter lim="800000"/>
            <a:headEnd type="none" w="med" len="med"/>
            <a:tailEnd type="none" w="med" len="med"/>
          </a:ln>
        </p:spPr>
      </p:cxnSp>
      <p:sp>
        <p:nvSpPr>
          <p:cNvPr id="556" name="Google Shape;556;p39"/>
          <p:cNvSpPr/>
          <p:nvPr/>
        </p:nvSpPr>
        <p:spPr>
          <a:xfrm>
            <a:off x="8001000" y="5334000"/>
            <a:ext cx="304800" cy="3810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9 </a:t>
            </a:r>
          </a:p>
        </p:txBody>
      </p:sp>
      <p:sp>
        <p:nvSpPr>
          <p:cNvPr id="557" name="Google Shape;557;p39"/>
          <p:cNvSpPr/>
          <p:nvPr/>
        </p:nvSpPr>
        <p:spPr>
          <a:xfrm>
            <a:off x="7315200" y="5638800"/>
            <a:ext cx="304800" cy="4572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3 </a:t>
            </a:r>
          </a:p>
        </p:txBody>
      </p:sp>
      <p:sp>
        <p:nvSpPr>
          <p:cNvPr id="558" name="Google Shape;558;p39"/>
          <p:cNvSpPr/>
          <p:nvPr/>
        </p:nvSpPr>
        <p:spPr>
          <a:xfrm>
            <a:off x="8077200" y="4495800"/>
            <a:ext cx="457200" cy="3048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25 </a:t>
            </a:r>
          </a:p>
        </p:txBody>
      </p:sp>
      <p:sp>
        <p:nvSpPr>
          <p:cNvPr id="559" name="Google Shape;559;p39"/>
          <p:cNvSpPr/>
          <p:nvPr/>
        </p:nvSpPr>
        <p:spPr>
          <a:xfrm>
            <a:off x="7162800" y="4191000"/>
            <a:ext cx="304800" cy="1524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rgbClr val="336699"/>
                </a:solidFill>
                <a:latin typeface="Times New Roman"/>
              </a:rPr>
              <a:t>= </a:t>
            </a:r>
          </a:p>
        </p:txBody>
      </p:sp>
      <p:cxnSp>
        <p:nvCxnSpPr>
          <p:cNvPr id="560" name="Google Shape;560;p39"/>
          <p:cNvCxnSpPr/>
          <p:nvPr/>
        </p:nvCxnSpPr>
        <p:spPr>
          <a:xfrm>
            <a:off x="8001000" y="4267200"/>
            <a:ext cx="609600" cy="1587"/>
          </a:xfrm>
          <a:prstGeom prst="straightConnector1">
            <a:avLst/>
          </a:prstGeom>
          <a:noFill/>
          <a:ln w="38100" cap="flat" cmpd="sng">
            <a:solidFill>
              <a:schemeClr val="dk1"/>
            </a:solidFill>
            <a:prstDash val="solid"/>
            <a:miter lim="800000"/>
            <a:headEnd type="none" w="med" len="med"/>
            <a:tailEnd type="none" w="med" len="med"/>
          </a:ln>
        </p:spPr>
      </p:cxnSp>
      <p:sp>
        <p:nvSpPr>
          <p:cNvPr id="561" name="Google Shape;561;p39"/>
          <p:cNvSpPr/>
          <p:nvPr/>
        </p:nvSpPr>
        <p:spPr>
          <a:xfrm>
            <a:off x="8229600" y="3810000"/>
            <a:ext cx="304800" cy="2286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1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528"/>
                                        </p:tgtEl>
                                        <p:attrNameLst>
                                          <p:attrName>style.visibility</p:attrName>
                                        </p:attrNameLst>
                                      </p:cBhvr>
                                      <p:to>
                                        <p:strVal val="visible"/>
                                      </p:to>
                                    </p:set>
                                    <p:anim calcmode="lin" valueType="num">
                                      <p:cBhvr additive="base">
                                        <p:cTn id="7" dur="500"/>
                                        <p:tgtEl>
                                          <p:spTgt spid="528"/>
                                        </p:tgtEl>
                                        <p:attrNameLst>
                                          <p:attrName>ppt_w</p:attrName>
                                        </p:attrNameLst>
                                      </p:cBhvr>
                                      <p:tavLst>
                                        <p:tav tm="0">
                                          <p:val>
                                            <p:strVal val="0"/>
                                          </p:val>
                                        </p:tav>
                                        <p:tav tm="100000">
                                          <p:val>
                                            <p:strVal val="#ppt_w"/>
                                          </p:val>
                                        </p:tav>
                                      </p:tavLst>
                                    </p:anim>
                                    <p:anim calcmode="lin" valueType="num">
                                      <p:cBhvr additive="base">
                                        <p:cTn id="8" dur="500"/>
                                        <p:tgtEl>
                                          <p:spTgt spid="528"/>
                                        </p:tgtEl>
                                        <p:attrNameLst>
                                          <p:attrName>ppt_h</p:attrName>
                                        </p:attrNameLst>
                                      </p:cBhvr>
                                      <p:tavLst>
                                        <p:tav tm="0">
                                          <p:val>
                                            <p:strVal val="0"/>
                                          </p:val>
                                        </p:tav>
                                        <p:tav tm="100000">
                                          <p:val>
                                            <p:strVal val="#ppt_h"/>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527"/>
                                        </p:tgtEl>
                                        <p:attrNameLst>
                                          <p:attrName>style.visibility</p:attrName>
                                        </p:attrNameLst>
                                      </p:cBhvr>
                                      <p:to>
                                        <p:strVal val="visible"/>
                                      </p:to>
                                    </p:set>
                                    <p:anim calcmode="lin" valueType="num">
                                      <p:cBhvr additive="base">
                                        <p:cTn id="12" dur="500"/>
                                        <p:tgtEl>
                                          <p:spTgt spid="527"/>
                                        </p:tgtEl>
                                        <p:attrNameLst>
                                          <p:attrName>ppt_w</p:attrName>
                                        </p:attrNameLst>
                                      </p:cBhvr>
                                      <p:tavLst>
                                        <p:tav tm="0">
                                          <p:val>
                                            <p:strVal val="0"/>
                                          </p:val>
                                        </p:tav>
                                        <p:tav tm="100000">
                                          <p:val>
                                            <p:strVal val="#ppt_w"/>
                                          </p:val>
                                        </p:tav>
                                      </p:tavLst>
                                    </p:anim>
                                    <p:anim calcmode="lin" valueType="num">
                                      <p:cBhvr additive="base">
                                        <p:cTn id="13" dur="500"/>
                                        <p:tgtEl>
                                          <p:spTgt spid="527"/>
                                        </p:tgtEl>
                                        <p:attrNameLst>
                                          <p:attrName>ppt_h</p:attrName>
                                        </p:attrNameLst>
                                      </p:cBhvr>
                                      <p:tavLst>
                                        <p:tav tm="0">
                                          <p:val>
                                            <p:strVal val="0"/>
                                          </p:val>
                                        </p:tav>
                                        <p:tav tm="100000">
                                          <p:val>
                                            <p:strVal val="#ppt_h"/>
                                          </p:val>
                                        </p:tav>
                                      </p:tavLst>
                                    </p:anim>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525"/>
                                        </p:tgtEl>
                                        <p:attrNameLst>
                                          <p:attrName>style.visibility</p:attrName>
                                        </p:attrNameLst>
                                      </p:cBhvr>
                                      <p:to>
                                        <p:strVal val="visible"/>
                                      </p:to>
                                    </p:set>
                                    <p:anim calcmode="lin" valueType="num">
                                      <p:cBhvr additive="base">
                                        <p:cTn id="17" dur="500"/>
                                        <p:tgtEl>
                                          <p:spTgt spid="525"/>
                                        </p:tgtEl>
                                        <p:attrNameLst>
                                          <p:attrName>ppt_w</p:attrName>
                                        </p:attrNameLst>
                                      </p:cBhvr>
                                      <p:tavLst>
                                        <p:tav tm="0">
                                          <p:val>
                                            <p:strVal val="0"/>
                                          </p:val>
                                        </p:tav>
                                        <p:tav tm="100000">
                                          <p:val>
                                            <p:strVal val="#ppt_w"/>
                                          </p:val>
                                        </p:tav>
                                      </p:tavLst>
                                    </p:anim>
                                    <p:anim calcmode="lin" valueType="num">
                                      <p:cBhvr additive="base">
                                        <p:cTn id="18" dur="500"/>
                                        <p:tgtEl>
                                          <p:spTgt spid="525"/>
                                        </p:tgtEl>
                                        <p:attrNameLst>
                                          <p:attrName>ppt_h</p:attrName>
                                        </p:attrNameLst>
                                      </p:cBhvr>
                                      <p:tavLst>
                                        <p:tav tm="0">
                                          <p:val>
                                            <p:str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nodeType="clickEffect">
                                  <p:stCondLst>
                                    <p:cond delay="0"/>
                                  </p:stCondLst>
                                  <p:childTnLst>
                                    <p:set>
                                      <p:cBhvr>
                                        <p:cTn id="22" dur="1" fill="hold">
                                          <p:stCondLst>
                                            <p:cond delay="0"/>
                                          </p:stCondLst>
                                        </p:cTn>
                                        <p:tgtEl>
                                          <p:spTgt spid="530"/>
                                        </p:tgtEl>
                                        <p:attrNameLst>
                                          <p:attrName>style.visibility</p:attrName>
                                        </p:attrNameLst>
                                      </p:cBhvr>
                                      <p:to>
                                        <p:strVal val="visible"/>
                                      </p:to>
                                    </p:set>
                                    <p:anim calcmode="lin" valueType="num">
                                      <p:cBhvr additive="base">
                                        <p:cTn id="23" dur="500"/>
                                        <p:tgtEl>
                                          <p:spTgt spid="530"/>
                                        </p:tgtEl>
                                        <p:attrNameLst>
                                          <p:attrName>ppt_w</p:attrName>
                                        </p:attrNameLst>
                                      </p:cBhvr>
                                      <p:tavLst>
                                        <p:tav tm="0">
                                          <p:val>
                                            <p:strVal val="0"/>
                                          </p:val>
                                        </p:tav>
                                        <p:tav tm="100000">
                                          <p:val>
                                            <p:strVal val="#ppt_w"/>
                                          </p:val>
                                        </p:tav>
                                      </p:tavLst>
                                    </p:anim>
                                    <p:anim calcmode="lin" valueType="num">
                                      <p:cBhvr additive="base">
                                        <p:cTn id="24" dur="500"/>
                                        <p:tgtEl>
                                          <p:spTgt spid="530"/>
                                        </p:tgtEl>
                                        <p:attrNameLst>
                                          <p:attrName>ppt_h</p:attrName>
                                        </p:attrNameLst>
                                      </p:cBhvr>
                                      <p:tavLst>
                                        <p:tav tm="0">
                                          <p:val>
                                            <p:str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23" presetClass="entr" presetSubtype="16" fill="hold" nodeType="clickEffect">
                                  <p:stCondLst>
                                    <p:cond delay="0"/>
                                  </p:stCondLst>
                                  <p:childTnLst>
                                    <p:set>
                                      <p:cBhvr>
                                        <p:cTn id="28" dur="1" fill="hold">
                                          <p:stCondLst>
                                            <p:cond delay="0"/>
                                          </p:stCondLst>
                                        </p:cTn>
                                        <p:tgtEl>
                                          <p:spTgt spid="532"/>
                                        </p:tgtEl>
                                        <p:attrNameLst>
                                          <p:attrName>style.visibility</p:attrName>
                                        </p:attrNameLst>
                                      </p:cBhvr>
                                      <p:to>
                                        <p:strVal val="visible"/>
                                      </p:to>
                                    </p:set>
                                    <p:anim calcmode="lin" valueType="num">
                                      <p:cBhvr additive="base">
                                        <p:cTn id="29" dur="500"/>
                                        <p:tgtEl>
                                          <p:spTgt spid="532"/>
                                        </p:tgtEl>
                                        <p:attrNameLst>
                                          <p:attrName>ppt_w</p:attrName>
                                        </p:attrNameLst>
                                      </p:cBhvr>
                                      <p:tavLst>
                                        <p:tav tm="0">
                                          <p:val>
                                            <p:strVal val="0"/>
                                          </p:val>
                                        </p:tav>
                                        <p:tav tm="100000">
                                          <p:val>
                                            <p:strVal val="#ppt_w"/>
                                          </p:val>
                                        </p:tav>
                                      </p:tavLst>
                                    </p:anim>
                                    <p:anim calcmode="lin" valueType="num">
                                      <p:cBhvr additive="base">
                                        <p:cTn id="30" dur="500"/>
                                        <p:tgtEl>
                                          <p:spTgt spid="532"/>
                                        </p:tgtEl>
                                        <p:attrNameLst>
                                          <p:attrName>ppt_h</p:attrName>
                                        </p:attrNameLst>
                                      </p:cBhvr>
                                      <p:tavLst>
                                        <p:tav tm="0">
                                          <p:val>
                                            <p:strVal val="0"/>
                                          </p:val>
                                        </p:tav>
                                        <p:tav tm="100000">
                                          <p:val>
                                            <p:strVal val="#ppt_h"/>
                                          </p:val>
                                        </p:tav>
                                      </p:tavLst>
                                    </p:anim>
                                  </p:childTnLst>
                                </p:cTn>
                              </p:par>
                            </p:childTnLst>
                          </p:cTn>
                        </p:par>
                        <p:par>
                          <p:cTn id="31" fill="hold">
                            <p:stCondLst>
                              <p:cond delay="500"/>
                            </p:stCondLst>
                            <p:childTnLst>
                              <p:par>
                                <p:cTn id="32" presetID="23" presetClass="entr" presetSubtype="16" fill="hold" nodeType="afterEffect">
                                  <p:stCondLst>
                                    <p:cond delay="0"/>
                                  </p:stCondLst>
                                  <p:childTnLst>
                                    <p:set>
                                      <p:cBhvr>
                                        <p:cTn id="33" dur="1" fill="hold">
                                          <p:stCondLst>
                                            <p:cond delay="0"/>
                                          </p:stCondLst>
                                        </p:cTn>
                                        <p:tgtEl>
                                          <p:spTgt spid="531"/>
                                        </p:tgtEl>
                                        <p:attrNameLst>
                                          <p:attrName>style.visibility</p:attrName>
                                        </p:attrNameLst>
                                      </p:cBhvr>
                                      <p:to>
                                        <p:strVal val="visible"/>
                                      </p:to>
                                    </p:set>
                                    <p:anim calcmode="lin" valueType="num">
                                      <p:cBhvr additive="base">
                                        <p:cTn id="34" dur="500"/>
                                        <p:tgtEl>
                                          <p:spTgt spid="531"/>
                                        </p:tgtEl>
                                        <p:attrNameLst>
                                          <p:attrName>ppt_w</p:attrName>
                                        </p:attrNameLst>
                                      </p:cBhvr>
                                      <p:tavLst>
                                        <p:tav tm="0">
                                          <p:val>
                                            <p:strVal val="0"/>
                                          </p:val>
                                        </p:tav>
                                        <p:tav tm="100000">
                                          <p:val>
                                            <p:strVal val="#ppt_w"/>
                                          </p:val>
                                        </p:tav>
                                      </p:tavLst>
                                    </p:anim>
                                    <p:anim calcmode="lin" valueType="num">
                                      <p:cBhvr additive="base">
                                        <p:cTn id="35" dur="500"/>
                                        <p:tgtEl>
                                          <p:spTgt spid="531"/>
                                        </p:tgtEl>
                                        <p:attrNameLst>
                                          <p:attrName>ppt_h</p:attrName>
                                        </p:attrNameLst>
                                      </p:cBhvr>
                                      <p:tavLst>
                                        <p:tav tm="0">
                                          <p:val>
                                            <p:strVal val="0"/>
                                          </p:val>
                                        </p:tav>
                                        <p:tav tm="100000">
                                          <p:val>
                                            <p:strVal val="#ppt_h"/>
                                          </p:val>
                                        </p:tav>
                                      </p:tavLst>
                                    </p:anim>
                                  </p:childTnLst>
                                </p:cTn>
                              </p:par>
                            </p:childTnLst>
                          </p:cTn>
                        </p:par>
                        <p:par>
                          <p:cTn id="36" fill="hold">
                            <p:stCondLst>
                              <p:cond delay="1000"/>
                            </p:stCondLst>
                            <p:childTnLst>
                              <p:par>
                                <p:cTn id="37" presetID="23" presetClass="entr" presetSubtype="16" fill="hold" nodeType="afterEffect">
                                  <p:stCondLst>
                                    <p:cond delay="0"/>
                                  </p:stCondLst>
                                  <p:childTnLst>
                                    <p:set>
                                      <p:cBhvr>
                                        <p:cTn id="38" dur="1" fill="hold">
                                          <p:stCondLst>
                                            <p:cond delay="0"/>
                                          </p:stCondLst>
                                        </p:cTn>
                                        <p:tgtEl>
                                          <p:spTgt spid="529"/>
                                        </p:tgtEl>
                                        <p:attrNameLst>
                                          <p:attrName>style.visibility</p:attrName>
                                        </p:attrNameLst>
                                      </p:cBhvr>
                                      <p:to>
                                        <p:strVal val="visible"/>
                                      </p:to>
                                    </p:set>
                                    <p:anim calcmode="lin" valueType="num">
                                      <p:cBhvr additive="base">
                                        <p:cTn id="39" dur="500"/>
                                        <p:tgtEl>
                                          <p:spTgt spid="529"/>
                                        </p:tgtEl>
                                        <p:attrNameLst>
                                          <p:attrName>ppt_w</p:attrName>
                                        </p:attrNameLst>
                                      </p:cBhvr>
                                      <p:tavLst>
                                        <p:tav tm="0">
                                          <p:val>
                                            <p:strVal val="0"/>
                                          </p:val>
                                        </p:tav>
                                        <p:tav tm="100000">
                                          <p:val>
                                            <p:strVal val="#ppt_w"/>
                                          </p:val>
                                        </p:tav>
                                      </p:tavLst>
                                    </p:anim>
                                    <p:anim calcmode="lin" valueType="num">
                                      <p:cBhvr additive="base">
                                        <p:cTn id="40" dur="500"/>
                                        <p:tgtEl>
                                          <p:spTgt spid="529"/>
                                        </p:tgtEl>
                                        <p:attrNameLst>
                                          <p:attrName>ppt_h</p:attrName>
                                        </p:attrNameLst>
                                      </p:cBhvr>
                                      <p:tavLst>
                                        <p:tav tm="0">
                                          <p:val>
                                            <p:strVal val="0"/>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23" presetClass="entr" presetSubtype="16" fill="hold" nodeType="clickEffect">
                                  <p:stCondLst>
                                    <p:cond delay="0"/>
                                  </p:stCondLst>
                                  <p:childTnLst>
                                    <p:set>
                                      <p:cBhvr>
                                        <p:cTn id="44" dur="1" fill="hold">
                                          <p:stCondLst>
                                            <p:cond delay="0"/>
                                          </p:stCondLst>
                                        </p:cTn>
                                        <p:tgtEl>
                                          <p:spTgt spid="537"/>
                                        </p:tgtEl>
                                        <p:attrNameLst>
                                          <p:attrName>style.visibility</p:attrName>
                                        </p:attrNameLst>
                                      </p:cBhvr>
                                      <p:to>
                                        <p:strVal val="visible"/>
                                      </p:to>
                                    </p:set>
                                    <p:anim calcmode="lin" valueType="num">
                                      <p:cBhvr additive="base">
                                        <p:cTn id="45" dur="500"/>
                                        <p:tgtEl>
                                          <p:spTgt spid="537"/>
                                        </p:tgtEl>
                                        <p:attrNameLst>
                                          <p:attrName>ppt_w</p:attrName>
                                        </p:attrNameLst>
                                      </p:cBhvr>
                                      <p:tavLst>
                                        <p:tav tm="0">
                                          <p:val>
                                            <p:strVal val="0"/>
                                          </p:val>
                                        </p:tav>
                                        <p:tav tm="100000">
                                          <p:val>
                                            <p:strVal val="#ppt_w"/>
                                          </p:val>
                                        </p:tav>
                                      </p:tavLst>
                                    </p:anim>
                                    <p:anim calcmode="lin" valueType="num">
                                      <p:cBhvr additive="base">
                                        <p:cTn id="46" dur="500"/>
                                        <p:tgtEl>
                                          <p:spTgt spid="537"/>
                                        </p:tgtEl>
                                        <p:attrNameLst>
                                          <p:attrName>ppt_h</p:attrName>
                                        </p:attrNameLst>
                                      </p:cBhvr>
                                      <p:tavLst>
                                        <p:tav tm="0">
                                          <p:val>
                                            <p:strVal val="0"/>
                                          </p:val>
                                        </p:tav>
                                        <p:tav tm="100000">
                                          <p:val>
                                            <p:strVal val="#ppt_h"/>
                                          </p:val>
                                        </p:tav>
                                      </p:tavLst>
                                    </p:anim>
                                  </p:childTnLst>
                                </p:cTn>
                              </p:par>
                            </p:childTnLst>
                          </p:cTn>
                        </p:par>
                        <p:par>
                          <p:cTn id="47" fill="hold">
                            <p:stCondLst>
                              <p:cond delay="500"/>
                            </p:stCondLst>
                            <p:childTnLst>
                              <p:par>
                                <p:cTn id="48" presetID="23" presetClass="entr" presetSubtype="16" fill="hold" nodeType="afterEffect">
                                  <p:stCondLst>
                                    <p:cond delay="0"/>
                                  </p:stCondLst>
                                  <p:childTnLst>
                                    <p:set>
                                      <p:cBhvr>
                                        <p:cTn id="49" dur="1" fill="hold">
                                          <p:stCondLst>
                                            <p:cond delay="0"/>
                                          </p:stCondLst>
                                        </p:cTn>
                                        <p:tgtEl>
                                          <p:spTgt spid="536"/>
                                        </p:tgtEl>
                                        <p:attrNameLst>
                                          <p:attrName>style.visibility</p:attrName>
                                        </p:attrNameLst>
                                      </p:cBhvr>
                                      <p:to>
                                        <p:strVal val="visible"/>
                                      </p:to>
                                    </p:set>
                                    <p:anim calcmode="lin" valueType="num">
                                      <p:cBhvr additive="base">
                                        <p:cTn id="50" dur="500"/>
                                        <p:tgtEl>
                                          <p:spTgt spid="536"/>
                                        </p:tgtEl>
                                        <p:attrNameLst>
                                          <p:attrName>ppt_w</p:attrName>
                                        </p:attrNameLst>
                                      </p:cBhvr>
                                      <p:tavLst>
                                        <p:tav tm="0">
                                          <p:val>
                                            <p:strVal val="0"/>
                                          </p:val>
                                        </p:tav>
                                        <p:tav tm="100000">
                                          <p:val>
                                            <p:strVal val="#ppt_w"/>
                                          </p:val>
                                        </p:tav>
                                      </p:tavLst>
                                    </p:anim>
                                    <p:anim calcmode="lin" valueType="num">
                                      <p:cBhvr additive="base">
                                        <p:cTn id="51" dur="500"/>
                                        <p:tgtEl>
                                          <p:spTgt spid="536"/>
                                        </p:tgtEl>
                                        <p:attrNameLst>
                                          <p:attrName>ppt_h</p:attrName>
                                        </p:attrNameLst>
                                      </p:cBhvr>
                                      <p:tavLst>
                                        <p:tav tm="0">
                                          <p:val>
                                            <p:strVal val="0"/>
                                          </p:val>
                                        </p:tav>
                                        <p:tav tm="100000">
                                          <p:val>
                                            <p:strVal val="#ppt_h"/>
                                          </p:val>
                                        </p:tav>
                                      </p:tavLst>
                                    </p:anim>
                                  </p:childTnLst>
                                </p:cTn>
                              </p:par>
                            </p:childTnLst>
                          </p:cTn>
                        </p:par>
                        <p:par>
                          <p:cTn id="52" fill="hold">
                            <p:stCondLst>
                              <p:cond delay="1000"/>
                            </p:stCondLst>
                            <p:childTnLst>
                              <p:par>
                                <p:cTn id="53" presetID="23" presetClass="entr" presetSubtype="16" fill="hold" nodeType="afterEffect">
                                  <p:stCondLst>
                                    <p:cond delay="0"/>
                                  </p:stCondLst>
                                  <p:childTnLst>
                                    <p:set>
                                      <p:cBhvr>
                                        <p:cTn id="54" dur="1" fill="hold">
                                          <p:stCondLst>
                                            <p:cond delay="0"/>
                                          </p:stCondLst>
                                        </p:cTn>
                                        <p:tgtEl>
                                          <p:spTgt spid="534"/>
                                        </p:tgtEl>
                                        <p:attrNameLst>
                                          <p:attrName>style.visibility</p:attrName>
                                        </p:attrNameLst>
                                      </p:cBhvr>
                                      <p:to>
                                        <p:strVal val="visible"/>
                                      </p:to>
                                    </p:set>
                                    <p:anim calcmode="lin" valueType="num">
                                      <p:cBhvr additive="base">
                                        <p:cTn id="55" dur="500"/>
                                        <p:tgtEl>
                                          <p:spTgt spid="534"/>
                                        </p:tgtEl>
                                        <p:attrNameLst>
                                          <p:attrName>ppt_w</p:attrName>
                                        </p:attrNameLst>
                                      </p:cBhvr>
                                      <p:tavLst>
                                        <p:tav tm="0">
                                          <p:val>
                                            <p:strVal val="0"/>
                                          </p:val>
                                        </p:tav>
                                        <p:tav tm="100000">
                                          <p:val>
                                            <p:strVal val="#ppt_w"/>
                                          </p:val>
                                        </p:tav>
                                      </p:tavLst>
                                    </p:anim>
                                    <p:anim calcmode="lin" valueType="num">
                                      <p:cBhvr additive="base">
                                        <p:cTn id="56" dur="500"/>
                                        <p:tgtEl>
                                          <p:spTgt spid="534"/>
                                        </p:tgtEl>
                                        <p:attrNameLst>
                                          <p:attrName>ppt_h</p:attrName>
                                        </p:attrNameLst>
                                      </p:cBhvr>
                                      <p:tavLst>
                                        <p:tav tm="0">
                                          <p:val>
                                            <p:strVal val="0"/>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23" presetClass="entr" presetSubtype="16" fill="hold" nodeType="clickEffect">
                                  <p:stCondLst>
                                    <p:cond delay="0"/>
                                  </p:stCondLst>
                                  <p:childTnLst>
                                    <p:set>
                                      <p:cBhvr>
                                        <p:cTn id="60" dur="1" fill="hold">
                                          <p:stCondLst>
                                            <p:cond delay="0"/>
                                          </p:stCondLst>
                                        </p:cTn>
                                        <p:tgtEl>
                                          <p:spTgt spid="539"/>
                                        </p:tgtEl>
                                        <p:attrNameLst>
                                          <p:attrName>style.visibility</p:attrName>
                                        </p:attrNameLst>
                                      </p:cBhvr>
                                      <p:to>
                                        <p:strVal val="visible"/>
                                      </p:to>
                                    </p:set>
                                    <p:anim calcmode="lin" valueType="num">
                                      <p:cBhvr additive="base">
                                        <p:cTn id="61" dur="500"/>
                                        <p:tgtEl>
                                          <p:spTgt spid="539"/>
                                        </p:tgtEl>
                                        <p:attrNameLst>
                                          <p:attrName>ppt_w</p:attrName>
                                        </p:attrNameLst>
                                      </p:cBhvr>
                                      <p:tavLst>
                                        <p:tav tm="0">
                                          <p:val>
                                            <p:strVal val="0"/>
                                          </p:val>
                                        </p:tav>
                                        <p:tav tm="100000">
                                          <p:val>
                                            <p:strVal val="#ppt_w"/>
                                          </p:val>
                                        </p:tav>
                                      </p:tavLst>
                                    </p:anim>
                                    <p:anim calcmode="lin" valueType="num">
                                      <p:cBhvr additive="base">
                                        <p:cTn id="62" dur="500"/>
                                        <p:tgtEl>
                                          <p:spTgt spid="539"/>
                                        </p:tgtEl>
                                        <p:attrNameLst>
                                          <p:attrName>ppt_h</p:attrName>
                                        </p:attrNameLst>
                                      </p:cBhvr>
                                      <p:tavLst>
                                        <p:tav tm="0">
                                          <p:val>
                                            <p:strVal val="0"/>
                                          </p:val>
                                        </p:tav>
                                        <p:tav tm="100000">
                                          <p:val>
                                            <p:strVal val="#ppt_h"/>
                                          </p:val>
                                        </p:tav>
                                      </p:tavLst>
                                    </p:anim>
                                  </p:childTnLst>
                                </p:cTn>
                              </p:par>
                            </p:childTnLst>
                          </p:cTn>
                        </p:par>
                      </p:childTnLst>
                    </p:cTn>
                  </p:par>
                  <p:par>
                    <p:cTn id="63" fill="hold">
                      <p:stCondLst>
                        <p:cond delay="indefinite"/>
                      </p:stCondLst>
                      <p:childTnLst>
                        <p:par>
                          <p:cTn id="64" fill="hold">
                            <p:stCondLst>
                              <p:cond delay="0"/>
                            </p:stCondLst>
                            <p:childTnLst>
                              <p:par>
                                <p:cTn id="65" presetID="23" presetClass="entr" presetSubtype="16" fill="hold" nodeType="clickEffect">
                                  <p:stCondLst>
                                    <p:cond delay="0"/>
                                  </p:stCondLst>
                                  <p:childTnLst>
                                    <p:set>
                                      <p:cBhvr>
                                        <p:cTn id="66" dur="1" fill="hold">
                                          <p:stCondLst>
                                            <p:cond delay="0"/>
                                          </p:stCondLst>
                                        </p:cTn>
                                        <p:tgtEl>
                                          <p:spTgt spid="541"/>
                                        </p:tgtEl>
                                        <p:attrNameLst>
                                          <p:attrName>style.visibility</p:attrName>
                                        </p:attrNameLst>
                                      </p:cBhvr>
                                      <p:to>
                                        <p:strVal val="visible"/>
                                      </p:to>
                                    </p:set>
                                    <p:anim calcmode="lin" valueType="num">
                                      <p:cBhvr additive="base">
                                        <p:cTn id="67" dur="500"/>
                                        <p:tgtEl>
                                          <p:spTgt spid="541"/>
                                        </p:tgtEl>
                                        <p:attrNameLst>
                                          <p:attrName>ppt_w</p:attrName>
                                        </p:attrNameLst>
                                      </p:cBhvr>
                                      <p:tavLst>
                                        <p:tav tm="0">
                                          <p:val>
                                            <p:strVal val="0"/>
                                          </p:val>
                                        </p:tav>
                                        <p:tav tm="100000">
                                          <p:val>
                                            <p:strVal val="#ppt_w"/>
                                          </p:val>
                                        </p:tav>
                                      </p:tavLst>
                                    </p:anim>
                                    <p:anim calcmode="lin" valueType="num">
                                      <p:cBhvr additive="base">
                                        <p:cTn id="68" dur="500"/>
                                        <p:tgtEl>
                                          <p:spTgt spid="541"/>
                                        </p:tgtEl>
                                        <p:attrNameLst>
                                          <p:attrName>ppt_h</p:attrName>
                                        </p:attrNameLst>
                                      </p:cBhvr>
                                      <p:tavLst>
                                        <p:tav tm="0">
                                          <p:val>
                                            <p:strVal val="0"/>
                                          </p:val>
                                        </p:tav>
                                        <p:tav tm="100000">
                                          <p:val>
                                            <p:strVal val="#ppt_h"/>
                                          </p:val>
                                        </p:tav>
                                      </p:tavLst>
                                    </p:anim>
                                  </p:childTnLst>
                                </p:cTn>
                              </p:par>
                            </p:childTnLst>
                          </p:cTn>
                        </p:par>
                        <p:par>
                          <p:cTn id="69" fill="hold">
                            <p:stCondLst>
                              <p:cond delay="500"/>
                            </p:stCondLst>
                            <p:childTnLst>
                              <p:par>
                                <p:cTn id="70" presetID="23" presetClass="entr" presetSubtype="16" fill="hold" nodeType="afterEffect">
                                  <p:stCondLst>
                                    <p:cond delay="0"/>
                                  </p:stCondLst>
                                  <p:childTnLst>
                                    <p:set>
                                      <p:cBhvr>
                                        <p:cTn id="71" dur="1" fill="hold">
                                          <p:stCondLst>
                                            <p:cond delay="0"/>
                                          </p:stCondLst>
                                        </p:cTn>
                                        <p:tgtEl>
                                          <p:spTgt spid="540"/>
                                        </p:tgtEl>
                                        <p:attrNameLst>
                                          <p:attrName>style.visibility</p:attrName>
                                        </p:attrNameLst>
                                      </p:cBhvr>
                                      <p:to>
                                        <p:strVal val="visible"/>
                                      </p:to>
                                    </p:set>
                                    <p:anim calcmode="lin" valueType="num">
                                      <p:cBhvr additive="base">
                                        <p:cTn id="72" dur="500"/>
                                        <p:tgtEl>
                                          <p:spTgt spid="540"/>
                                        </p:tgtEl>
                                        <p:attrNameLst>
                                          <p:attrName>ppt_w</p:attrName>
                                        </p:attrNameLst>
                                      </p:cBhvr>
                                      <p:tavLst>
                                        <p:tav tm="0">
                                          <p:val>
                                            <p:strVal val="0"/>
                                          </p:val>
                                        </p:tav>
                                        <p:tav tm="100000">
                                          <p:val>
                                            <p:strVal val="#ppt_w"/>
                                          </p:val>
                                        </p:tav>
                                      </p:tavLst>
                                    </p:anim>
                                    <p:anim calcmode="lin" valueType="num">
                                      <p:cBhvr additive="base">
                                        <p:cTn id="73" dur="500"/>
                                        <p:tgtEl>
                                          <p:spTgt spid="540"/>
                                        </p:tgtEl>
                                        <p:attrNameLst>
                                          <p:attrName>ppt_h</p:attrName>
                                        </p:attrNameLst>
                                      </p:cBhvr>
                                      <p:tavLst>
                                        <p:tav tm="0">
                                          <p:val>
                                            <p:strVal val="0"/>
                                          </p:val>
                                        </p:tav>
                                        <p:tav tm="100000">
                                          <p:val>
                                            <p:strVal val="#ppt_h"/>
                                          </p:val>
                                        </p:tav>
                                      </p:tavLst>
                                    </p:anim>
                                  </p:childTnLst>
                                </p:cTn>
                              </p:par>
                            </p:childTnLst>
                          </p:cTn>
                        </p:par>
                        <p:par>
                          <p:cTn id="74" fill="hold">
                            <p:stCondLst>
                              <p:cond delay="1000"/>
                            </p:stCondLst>
                            <p:childTnLst>
                              <p:par>
                                <p:cTn id="75" presetID="23" presetClass="entr" presetSubtype="16" fill="hold" nodeType="afterEffect">
                                  <p:stCondLst>
                                    <p:cond delay="0"/>
                                  </p:stCondLst>
                                  <p:childTnLst>
                                    <p:set>
                                      <p:cBhvr>
                                        <p:cTn id="76" dur="1" fill="hold">
                                          <p:stCondLst>
                                            <p:cond delay="0"/>
                                          </p:stCondLst>
                                        </p:cTn>
                                        <p:tgtEl>
                                          <p:spTgt spid="538"/>
                                        </p:tgtEl>
                                        <p:attrNameLst>
                                          <p:attrName>style.visibility</p:attrName>
                                        </p:attrNameLst>
                                      </p:cBhvr>
                                      <p:to>
                                        <p:strVal val="visible"/>
                                      </p:to>
                                    </p:set>
                                    <p:anim calcmode="lin" valueType="num">
                                      <p:cBhvr additive="base">
                                        <p:cTn id="77" dur="500"/>
                                        <p:tgtEl>
                                          <p:spTgt spid="538"/>
                                        </p:tgtEl>
                                        <p:attrNameLst>
                                          <p:attrName>ppt_w</p:attrName>
                                        </p:attrNameLst>
                                      </p:cBhvr>
                                      <p:tavLst>
                                        <p:tav tm="0">
                                          <p:val>
                                            <p:strVal val="0"/>
                                          </p:val>
                                        </p:tav>
                                        <p:tav tm="100000">
                                          <p:val>
                                            <p:strVal val="#ppt_w"/>
                                          </p:val>
                                        </p:tav>
                                      </p:tavLst>
                                    </p:anim>
                                    <p:anim calcmode="lin" valueType="num">
                                      <p:cBhvr additive="base">
                                        <p:cTn id="78" dur="500"/>
                                        <p:tgtEl>
                                          <p:spTgt spid="538"/>
                                        </p:tgtEl>
                                        <p:attrNameLst>
                                          <p:attrName>ppt_h</p:attrName>
                                        </p:attrNameLst>
                                      </p:cBhvr>
                                      <p:tavLst>
                                        <p:tav tm="0">
                                          <p:val>
                                            <p:strVal val="0"/>
                                          </p:val>
                                        </p:tav>
                                        <p:tav tm="100000">
                                          <p:val>
                                            <p:strVal val="#ppt_h"/>
                                          </p:val>
                                        </p:tav>
                                      </p:tavLst>
                                    </p:anim>
                                  </p:childTnLst>
                                </p:cTn>
                              </p:par>
                            </p:childTnLst>
                          </p:cTn>
                        </p:par>
                      </p:childTnLst>
                    </p:cTn>
                  </p:par>
                  <p:par>
                    <p:cTn id="79" fill="hold">
                      <p:stCondLst>
                        <p:cond delay="indefinite"/>
                      </p:stCondLst>
                      <p:childTnLst>
                        <p:par>
                          <p:cTn id="80" fill="hold">
                            <p:stCondLst>
                              <p:cond delay="0"/>
                            </p:stCondLst>
                            <p:childTnLst>
                              <p:par>
                                <p:cTn id="81" presetID="23" presetClass="entr" presetSubtype="16" fill="hold" nodeType="clickEffect">
                                  <p:stCondLst>
                                    <p:cond delay="0"/>
                                  </p:stCondLst>
                                  <p:childTnLst>
                                    <p:set>
                                      <p:cBhvr>
                                        <p:cTn id="82" dur="1" fill="hold">
                                          <p:stCondLst>
                                            <p:cond delay="0"/>
                                          </p:stCondLst>
                                        </p:cTn>
                                        <p:tgtEl>
                                          <p:spTgt spid="559"/>
                                        </p:tgtEl>
                                        <p:attrNameLst>
                                          <p:attrName>style.visibility</p:attrName>
                                        </p:attrNameLst>
                                      </p:cBhvr>
                                      <p:to>
                                        <p:strVal val="visible"/>
                                      </p:to>
                                    </p:set>
                                    <p:anim calcmode="lin" valueType="num">
                                      <p:cBhvr additive="base">
                                        <p:cTn id="83" dur="500"/>
                                        <p:tgtEl>
                                          <p:spTgt spid="559"/>
                                        </p:tgtEl>
                                        <p:attrNameLst>
                                          <p:attrName>ppt_w</p:attrName>
                                        </p:attrNameLst>
                                      </p:cBhvr>
                                      <p:tavLst>
                                        <p:tav tm="0">
                                          <p:val>
                                            <p:strVal val="0"/>
                                          </p:val>
                                        </p:tav>
                                        <p:tav tm="100000">
                                          <p:val>
                                            <p:strVal val="#ppt_w"/>
                                          </p:val>
                                        </p:tav>
                                      </p:tavLst>
                                    </p:anim>
                                    <p:anim calcmode="lin" valueType="num">
                                      <p:cBhvr additive="base">
                                        <p:cTn id="84" dur="500"/>
                                        <p:tgtEl>
                                          <p:spTgt spid="559"/>
                                        </p:tgtEl>
                                        <p:attrNameLst>
                                          <p:attrName>ppt_h</p:attrName>
                                        </p:attrNameLst>
                                      </p:cBhvr>
                                      <p:tavLst>
                                        <p:tav tm="0">
                                          <p:val>
                                            <p:strVal val="0"/>
                                          </p:val>
                                        </p:tav>
                                        <p:tav tm="100000">
                                          <p:val>
                                            <p:strVal val="#ppt_h"/>
                                          </p:val>
                                        </p:tav>
                                      </p:tavLst>
                                    </p:anim>
                                  </p:childTnLst>
                                </p:cTn>
                              </p:par>
                            </p:childTnLst>
                          </p:cTn>
                        </p:par>
                      </p:childTnLst>
                    </p:cTn>
                  </p:par>
                  <p:par>
                    <p:cTn id="85" fill="hold">
                      <p:stCondLst>
                        <p:cond delay="indefinite"/>
                      </p:stCondLst>
                      <p:childTnLst>
                        <p:par>
                          <p:cTn id="86" fill="hold">
                            <p:stCondLst>
                              <p:cond delay="0"/>
                            </p:stCondLst>
                            <p:childTnLst>
                              <p:par>
                                <p:cTn id="87" presetID="23" presetClass="entr" presetSubtype="16" fill="hold" nodeType="clickEffect">
                                  <p:stCondLst>
                                    <p:cond delay="0"/>
                                  </p:stCondLst>
                                  <p:childTnLst>
                                    <p:set>
                                      <p:cBhvr>
                                        <p:cTn id="88" dur="1" fill="hold">
                                          <p:stCondLst>
                                            <p:cond delay="0"/>
                                          </p:stCondLst>
                                        </p:cTn>
                                        <p:tgtEl>
                                          <p:spTgt spid="561"/>
                                        </p:tgtEl>
                                        <p:attrNameLst>
                                          <p:attrName>style.visibility</p:attrName>
                                        </p:attrNameLst>
                                      </p:cBhvr>
                                      <p:to>
                                        <p:strVal val="visible"/>
                                      </p:to>
                                    </p:set>
                                    <p:anim calcmode="lin" valueType="num">
                                      <p:cBhvr additive="base">
                                        <p:cTn id="89" dur="500"/>
                                        <p:tgtEl>
                                          <p:spTgt spid="561"/>
                                        </p:tgtEl>
                                        <p:attrNameLst>
                                          <p:attrName>ppt_w</p:attrName>
                                        </p:attrNameLst>
                                      </p:cBhvr>
                                      <p:tavLst>
                                        <p:tav tm="0">
                                          <p:val>
                                            <p:strVal val="0"/>
                                          </p:val>
                                        </p:tav>
                                        <p:tav tm="100000">
                                          <p:val>
                                            <p:strVal val="#ppt_w"/>
                                          </p:val>
                                        </p:tav>
                                      </p:tavLst>
                                    </p:anim>
                                    <p:anim calcmode="lin" valueType="num">
                                      <p:cBhvr additive="base">
                                        <p:cTn id="90" dur="500"/>
                                        <p:tgtEl>
                                          <p:spTgt spid="561"/>
                                        </p:tgtEl>
                                        <p:attrNameLst>
                                          <p:attrName>ppt_h</p:attrName>
                                        </p:attrNameLst>
                                      </p:cBhvr>
                                      <p:tavLst>
                                        <p:tav tm="0">
                                          <p:val>
                                            <p:strVal val="0"/>
                                          </p:val>
                                        </p:tav>
                                        <p:tav tm="100000">
                                          <p:val>
                                            <p:strVal val="#ppt_h"/>
                                          </p:val>
                                        </p:tav>
                                      </p:tavLst>
                                    </p:anim>
                                  </p:childTnLst>
                                </p:cTn>
                              </p:par>
                            </p:childTnLst>
                          </p:cTn>
                        </p:par>
                        <p:par>
                          <p:cTn id="91" fill="hold">
                            <p:stCondLst>
                              <p:cond delay="500"/>
                            </p:stCondLst>
                            <p:childTnLst>
                              <p:par>
                                <p:cTn id="92" presetID="23" presetClass="entr" presetSubtype="16" fill="hold" nodeType="afterEffect">
                                  <p:stCondLst>
                                    <p:cond delay="0"/>
                                  </p:stCondLst>
                                  <p:childTnLst>
                                    <p:set>
                                      <p:cBhvr>
                                        <p:cTn id="93" dur="1" fill="hold">
                                          <p:stCondLst>
                                            <p:cond delay="0"/>
                                          </p:stCondLst>
                                        </p:cTn>
                                        <p:tgtEl>
                                          <p:spTgt spid="560"/>
                                        </p:tgtEl>
                                        <p:attrNameLst>
                                          <p:attrName>style.visibility</p:attrName>
                                        </p:attrNameLst>
                                      </p:cBhvr>
                                      <p:to>
                                        <p:strVal val="visible"/>
                                      </p:to>
                                    </p:set>
                                    <p:anim calcmode="lin" valueType="num">
                                      <p:cBhvr additive="base">
                                        <p:cTn id="94" dur="500"/>
                                        <p:tgtEl>
                                          <p:spTgt spid="560"/>
                                        </p:tgtEl>
                                        <p:attrNameLst>
                                          <p:attrName>ppt_w</p:attrName>
                                        </p:attrNameLst>
                                      </p:cBhvr>
                                      <p:tavLst>
                                        <p:tav tm="0">
                                          <p:val>
                                            <p:strVal val="0"/>
                                          </p:val>
                                        </p:tav>
                                        <p:tav tm="100000">
                                          <p:val>
                                            <p:strVal val="#ppt_w"/>
                                          </p:val>
                                        </p:tav>
                                      </p:tavLst>
                                    </p:anim>
                                    <p:anim calcmode="lin" valueType="num">
                                      <p:cBhvr additive="base">
                                        <p:cTn id="95" dur="500"/>
                                        <p:tgtEl>
                                          <p:spTgt spid="560"/>
                                        </p:tgtEl>
                                        <p:attrNameLst>
                                          <p:attrName>ppt_h</p:attrName>
                                        </p:attrNameLst>
                                      </p:cBhvr>
                                      <p:tavLst>
                                        <p:tav tm="0">
                                          <p:val>
                                            <p:strVal val="0"/>
                                          </p:val>
                                        </p:tav>
                                        <p:tav tm="100000">
                                          <p:val>
                                            <p:strVal val="#ppt_h"/>
                                          </p:val>
                                        </p:tav>
                                      </p:tavLst>
                                    </p:anim>
                                  </p:childTnLst>
                                </p:cTn>
                              </p:par>
                            </p:childTnLst>
                          </p:cTn>
                        </p:par>
                        <p:par>
                          <p:cTn id="96" fill="hold">
                            <p:stCondLst>
                              <p:cond delay="1000"/>
                            </p:stCondLst>
                            <p:childTnLst>
                              <p:par>
                                <p:cTn id="97" presetID="23" presetClass="entr" presetSubtype="16" fill="hold" nodeType="afterEffect">
                                  <p:stCondLst>
                                    <p:cond delay="0"/>
                                  </p:stCondLst>
                                  <p:childTnLst>
                                    <p:set>
                                      <p:cBhvr>
                                        <p:cTn id="98" dur="1" fill="hold">
                                          <p:stCondLst>
                                            <p:cond delay="0"/>
                                          </p:stCondLst>
                                        </p:cTn>
                                        <p:tgtEl>
                                          <p:spTgt spid="558"/>
                                        </p:tgtEl>
                                        <p:attrNameLst>
                                          <p:attrName>style.visibility</p:attrName>
                                        </p:attrNameLst>
                                      </p:cBhvr>
                                      <p:to>
                                        <p:strVal val="visible"/>
                                      </p:to>
                                    </p:set>
                                    <p:anim calcmode="lin" valueType="num">
                                      <p:cBhvr additive="base">
                                        <p:cTn id="99" dur="500"/>
                                        <p:tgtEl>
                                          <p:spTgt spid="558"/>
                                        </p:tgtEl>
                                        <p:attrNameLst>
                                          <p:attrName>ppt_w</p:attrName>
                                        </p:attrNameLst>
                                      </p:cBhvr>
                                      <p:tavLst>
                                        <p:tav tm="0">
                                          <p:val>
                                            <p:strVal val="0"/>
                                          </p:val>
                                        </p:tav>
                                        <p:tav tm="100000">
                                          <p:val>
                                            <p:strVal val="#ppt_w"/>
                                          </p:val>
                                        </p:tav>
                                      </p:tavLst>
                                    </p:anim>
                                    <p:anim calcmode="lin" valueType="num">
                                      <p:cBhvr additive="base">
                                        <p:cTn id="100" dur="500"/>
                                        <p:tgtEl>
                                          <p:spTgt spid="558"/>
                                        </p:tgtEl>
                                        <p:attrNameLst>
                                          <p:attrName>ppt_h</p:attrName>
                                        </p:attrNameLst>
                                      </p:cBhvr>
                                      <p:tavLst>
                                        <p:tav tm="0">
                                          <p:val>
                                            <p:strVal val="0"/>
                                          </p:val>
                                        </p:tav>
                                        <p:tav tm="100000">
                                          <p:val>
                                            <p:strVal val="#ppt_h"/>
                                          </p:val>
                                        </p:tav>
                                      </p:tavLst>
                                    </p:anim>
                                  </p:childTnLst>
                                </p:cTn>
                              </p:par>
                            </p:childTnLst>
                          </p:cTn>
                        </p:par>
                      </p:childTnLst>
                    </p:cTn>
                  </p:par>
                  <p:par>
                    <p:cTn id="101" fill="hold">
                      <p:stCondLst>
                        <p:cond delay="indefinite"/>
                      </p:stCondLst>
                      <p:childTnLst>
                        <p:par>
                          <p:cTn id="102" fill="hold">
                            <p:stCondLst>
                              <p:cond delay="0"/>
                            </p:stCondLst>
                            <p:childTnLst>
                              <p:par>
                                <p:cTn id="103" presetID="23" presetClass="entr" presetSubtype="16" fill="hold" nodeType="clickEffect">
                                  <p:stCondLst>
                                    <p:cond delay="0"/>
                                  </p:stCondLst>
                                  <p:childTnLst>
                                    <p:set>
                                      <p:cBhvr>
                                        <p:cTn id="104" dur="1" fill="hold">
                                          <p:stCondLst>
                                            <p:cond delay="0"/>
                                          </p:stCondLst>
                                        </p:cTn>
                                        <p:tgtEl>
                                          <p:spTgt spid="551"/>
                                        </p:tgtEl>
                                        <p:attrNameLst>
                                          <p:attrName>style.visibility</p:attrName>
                                        </p:attrNameLst>
                                      </p:cBhvr>
                                      <p:to>
                                        <p:strVal val="visible"/>
                                      </p:to>
                                    </p:set>
                                    <p:anim calcmode="lin" valueType="num">
                                      <p:cBhvr additive="base">
                                        <p:cTn id="105" dur="500"/>
                                        <p:tgtEl>
                                          <p:spTgt spid="551"/>
                                        </p:tgtEl>
                                        <p:attrNameLst>
                                          <p:attrName>ppt_w</p:attrName>
                                        </p:attrNameLst>
                                      </p:cBhvr>
                                      <p:tavLst>
                                        <p:tav tm="0">
                                          <p:val>
                                            <p:strVal val="0"/>
                                          </p:val>
                                        </p:tav>
                                        <p:tav tm="100000">
                                          <p:val>
                                            <p:strVal val="#ppt_w"/>
                                          </p:val>
                                        </p:tav>
                                      </p:tavLst>
                                    </p:anim>
                                    <p:anim calcmode="lin" valueType="num">
                                      <p:cBhvr additive="base">
                                        <p:cTn id="106" dur="500"/>
                                        <p:tgtEl>
                                          <p:spTgt spid="551"/>
                                        </p:tgtEl>
                                        <p:attrNameLst>
                                          <p:attrName>ppt_h</p:attrName>
                                        </p:attrNameLst>
                                      </p:cBhvr>
                                      <p:tavLst>
                                        <p:tav tm="0">
                                          <p:val>
                                            <p:strVal val="0"/>
                                          </p:val>
                                        </p:tav>
                                        <p:tav tm="100000">
                                          <p:val>
                                            <p:strVal val="#ppt_h"/>
                                          </p:val>
                                        </p:tav>
                                      </p:tavLst>
                                    </p:anim>
                                  </p:childTnLst>
                                </p:cTn>
                              </p:par>
                            </p:childTnLst>
                          </p:cTn>
                        </p:par>
                      </p:childTnLst>
                    </p:cTn>
                  </p:par>
                  <p:par>
                    <p:cTn id="107" fill="hold">
                      <p:stCondLst>
                        <p:cond delay="indefinite"/>
                      </p:stCondLst>
                      <p:childTnLst>
                        <p:par>
                          <p:cTn id="108" fill="hold">
                            <p:stCondLst>
                              <p:cond delay="0"/>
                            </p:stCondLst>
                            <p:childTnLst>
                              <p:par>
                                <p:cTn id="109" presetID="23" presetClass="entr" presetSubtype="16" fill="hold" nodeType="clickEffect">
                                  <p:stCondLst>
                                    <p:cond delay="0"/>
                                  </p:stCondLst>
                                  <p:childTnLst>
                                    <p:set>
                                      <p:cBhvr>
                                        <p:cTn id="110" dur="1" fill="hold">
                                          <p:stCondLst>
                                            <p:cond delay="0"/>
                                          </p:stCondLst>
                                        </p:cTn>
                                        <p:tgtEl>
                                          <p:spTgt spid="546"/>
                                        </p:tgtEl>
                                        <p:attrNameLst>
                                          <p:attrName>style.visibility</p:attrName>
                                        </p:attrNameLst>
                                      </p:cBhvr>
                                      <p:to>
                                        <p:strVal val="visible"/>
                                      </p:to>
                                    </p:set>
                                    <p:anim calcmode="lin" valueType="num">
                                      <p:cBhvr additive="base">
                                        <p:cTn id="111" dur="500"/>
                                        <p:tgtEl>
                                          <p:spTgt spid="546"/>
                                        </p:tgtEl>
                                        <p:attrNameLst>
                                          <p:attrName>ppt_w</p:attrName>
                                        </p:attrNameLst>
                                      </p:cBhvr>
                                      <p:tavLst>
                                        <p:tav tm="0">
                                          <p:val>
                                            <p:strVal val="0"/>
                                          </p:val>
                                        </p:tav>
                                        <p:tav tm="100000">
                                          <p:val>
                                            <p:strVal val="#ppt_w"/>
                                          </p:val>
                                        </p:tav>
                                      </p:tavLst>
                                    </p:anim>
                                    <p:anim calcmode="lin" valueType="num">
                                      <p:cBhvr additive="base">
                                        <p:cTn id="112" dur="500"/>
                                        <p:tgtEl>
                                          <p:spTgt spid="546"/>
                                        </p:tgtEl>
                                        <p:attrNameLst>
                                          <p:attrName>ppt_h</p:attrName>
                                        </p:attrNameLst>
                                      </p:cBhvr>
                                      <p:tavLst>
                                        <p:tav tm="0">
                                          <p:val>
                                            <p:strVal val="0"/>
                                          </p:val>
                                        </p:tav>
                                        <p:tav tm="100000">
                                          <p:val>
                                            <p:strVal val="#ppt_h"/>
                                          </p:val>
                                        </p:tav>
                                      </p:tavLst>
                                    </p:anim>
                                  </p:childTnLst>
                                </p:cTn>
                              </p:par>
                            </p:childTnLst>
                          </p:cTn>
                        </p:par>
                        <p:par>
                          <p:cTn id="113" fill="hold">
                            <p:stCondLst>
                              <p:cond delay="500"/>
                            </p:stCondLst>
                            <p:childTnLst>
                              <p:par>
                                <p:cTn id="114" presetID="23" presetClass="entr" presetSubtype="16" fill="hold" nodeType="afterEffect">
                                  <p:stCondLst>
                                    <p:cond delay="0"/>
                                  </p:stCondLst>
                                  <p:childTnLst>
                                    <p:set>
                                      <p:cBhvr>
                                        <p:cTn id="115" dur="1" fill="hold">
                                          <p:stCondLst>
                                            <p:cond delay="0"/>
                                          </p:stCondLst>
                                        </p:cTn>
                                        <p:tgtEl>
                                          <p:spTgt spid="545"/>
                                        </p:tgtEl>
                                        <p:attrNameLst>
                                          <p:attrName>style.visibility</p:attrName>
                                        </p:attrNameLst>
                                      </p:cBhvr>
                                      <p:to>
                                        <p:strVal val="visible"/>
                                      </p:to>
                                    </p:set>
                                    <p:anim calcmode="lin" valueType="num">
                                      <p:cBhvr additive="base">
                                        <p:cTn id="116" dur="500"/>
                                        <p:tgtEl>
                                          <p:spTgt spid="545"/>
                                        </p:tgtEl>
                                        <p:attrNameLst>
                                          <p:attrName>ppt_w</p:attrName>
                                        </p:attrNameLst>
                                      </p:cBhvr>
                                      <p:tavLst>
                                        <p:tav tm="0">
                                          <p:val>
                                            <p:strVal val="0"/>
                                          </p:val>
                                        </p:tav>
                                        <p:tav tm="100000">
                                          <p:val>
                                            <p:strVal val="#ppt_w"/>
                                          </p:val>
                                        </p:tav>
                                      </p:tavLst>
                                    </p:anim>
                                    <p:anim calcmode="lin" valueType="num">
                                      <p:cBhvr additive="base">
                                        <p:cTn id="117" dur="500"/>
                                        <p:tgtEl>
                                          <p:spTgt spid="545"/>
                                        </p:tgtEl>
                                        <p:attrNameLst>
                                          <p:attrName>ppt_h</p:attrName>
                                        </p:attrNameLst>
                                      </p:cBhvr>
                                      <p:tavLst>
                                        <p:tav tm="0">
                                          <p:val>
                                            <p:strVal val="0"/>
                                          </p:val>
                                        </p:tav>
                                        <p:tav tm="100000">
                                          <p:val>
                                            <p:strVal val="#ppt_h"/>
                                          </p:val>
                                        </p:tav>
                                      </p:tavLst>
                                    </p:anim>
                                  </p:childTnLst>
                                </p:cTn>
                              </p:par>
                            </p:childTnLst>
                          </p:cTn>
                        </p:par>
                        <p:par>
                          <p:cTn id="118" fill="hold">
                            <p:stCondLst>
                              <p:cond delay="1000"/>
                            </p:stCondLst>
                            <p:childTnLst>
                              <p:par>
                                <p:cTn id="119" presetID="23" presetClass="entr" presetSubtype="16" fill="hold" nodeType="afterEffect">
                                  <p:stCondLst>
                                    <p:cond delay="0"/>
                                  </p:stCondLst>
                                  <p:childTnLst>
                                    <p:set>
                                      <p:cBhvr>
                                        <p:cTn id="120" dur="1" fill="hold">
                                          <p:stCondLst>
                                            <p:cond delay="0"/>
                                          </p:stCondLst>
                                        </p:cTn>
                                        <p:tgtEl>
                                          <p:spTgt spid="543"/>
                                        </p:tgtEl>
                                        <p:attrNameLst>
                                          <p:attrName>style.visibility</p:attrName>
                                        </p:attrNameLst>
                                      </p:cBhvr>
                                      <p:to>
                                        <p:strVal val="visible"/>
                                      </p:to>
                                    </p:set>
                                    <p:anim calcmode="lin" valueType="num">
                                      <p:cBhvr additive="base">
                                        <p:cTn id="121" dur="500"/>
                                        <p:tgtEl>
                                          <p:spTgt spid="543"/>
                                        </p:tgtEl>
                                        <p:attrNameLst>
                                          <p:attrName>ppt_w</p:attrName>
                                        </p:attrNameLst>
                                      </p:cBhvr>
                                      <p:tavLst>
                                        <p:tav tm="0">
                                          <p:val>
                                            <p:strVal val="0"/>
                                          </p:val>
                                        </p:tav>
                                        <p:tav tm="100000">
                                          <p:val>
                                            <p:strVal val="#ppt_w"/>
                                          </p:val>
                                        </p:tav>
                                      </p:tavLst>
                                    </p:anim>
                                    <p:anim calcmode="lin" valueType="num">
                                      <p:cBhvr additive="base">
                                        <p:cTn id="122" dur="500"/>
                                        <p:tgtEl>
                                          <p:spTgt spid="543"/>
                                        </p:tgtEl>
                                        <p:attrNameLst>
                                          <p:attrName>ppt_h</p:attrName>
                                        </p:attrNameLst>
                                      </p:cBhvr>
                                      <p:tavLst>
                                        <p:tav tm="0">
                                          <p:val>
                                            <p:strVal val="0"/>
                                          </p:val>
                                        </p:tav>
                                        <p:tav tm="100000">
                                          <p:val>
                                            <p:strVal val="#ppt_h"/>
                                          </p:val>
                                        </p:tav>
                                      </p:tavLst>
                                    </p:anim>
                                  </p:childTnLst>
                                </p:cTn>
                              </p:par>
                            </p:childTnLst>
                          </p:cTn>
                        </p:par>
                      </p:childTnLst>
                    </p:cTn>
                  </p:par>
                  <p:par>
                    <p:cTn id="123" fill="hold">
                      <p:stCondLst>
                        <p:cond delay="indefinite"/>
                      </p:stCondLst>
                      <p:childTnLst>
                        <p:par>
                          <p:cTn id="124" fill="hold">
                            <p:stCondLst>
                              <p:cond delay="0"/>
                            </p:stCondLst>
                            <p:childTnLst>
                              <p:par>
                                <p:cTn id="125" presetID="23" presetClass="entr" presetSubtype="16" fill="hold" nodeType="clickEffect">
                                  <p:stCondLst>
                                    <p:cond delay="0"/>
                                  </p:stCondLst>
                                  <p:childTnLst>
                                    <p:set>
                                      <p:cBhvr>
                                        <p:cTn id="126" dur="1" fill="hold">
                                          <p:stCondLst>
                                            <p:cond delay="0"/>
                                          </p:stCondLst>
                                        </p:cTn>
                                        <p:tgtEl>
                                          <p:spTgt spid="548"/>
                                        </p:tgtEl>
                                        <p:attrNameLst>
                                          <p:attrName>style.visibility</p:attrName>
                                        </p:attrNameLst>
                                      </p:cBhvr>
                                      <p:to>
                                        <p:strVal val="visible"/>
                                      </p:to>
                                    </p:set>
                                    <p:anim calcmode="lin" valueType="num">
                                      <p:cBhvr additive="base">
                                        <p:cTn id="127" dur="500"/>
                                        <p:tgtEl>
                                          <p:spTgt spid="548"/>
                                        </p:tgtEl>
                                        <p:attrNameLst>
                                          <p:attrName>ppt_w</p:attrName>
                                        </p:attrNameLst>
                                      </p:cBhvr>
                                      <p:tavLst>
                                        <p:tav tm="0">
                                          <p:val>
                                            <p:strVal val="0"/>
                                          </p:val>
                                        </p:tav>
                                        <p:tav tm="100000">
                                          <p:val>
                                            <p:strVal val="#ppt_w"/>
                                          </p:val>
                                        </p:tav>
                                      </p:tavLst>
                                    </p:anim>
                                    <p:anim calcmode="lin" valueType="num">
                                      <p:cBhvr additive="base">
                                        <p:cTn id="128" dur="500"/>
                                        <p:tgtEl>
                                          <p:spTgt spid="548"/>
                                        </p:tgtEl>
                                        <p:attrNameLst>
                                          <p:attrName>ppt_h</p:attrName>
                                        </p:attrNameLst>
                                      </p:cBhvr>
                                      <p:tavLst>
                                        <p:tav tm="0">
                                          <p:val>
                                            <p:strVal val="0"/>
                                          </p:val>
                                        </p:tav>
                                        <p:tav tm="100000">
                                          <p:val>
                                            <p:strVal val="#ppt_h"/>
                                          </p:val>
                                        </p:tav>
                                      </p:tavLst>
                                    </p:anim>
                                  </p:childTnLst>
                                </p:cTn>
                              </p:par>
                            </p:childTnLst>
                          </p:cTn>
                        </p:par>
                      </p:childTnLst>
                    </p:cTn>
                  </p:par>
                  <p:par>
                    <p:cTn id="129" fill="hold">
                      <p:stCondLst>
                        <p:cond delay="indefinite"/>
                      </p:stCondLst>
                      <p:childTnLst>
                        <p:par>
                          <p:cTn id="130" fill="hold">
                            <p:stCondLst>
                              <p:cond delay="0"/>
                            </p:stCondLst>
                            <p:childTnLst>
                              <p:par>
                                <p:cTn id="131" presetID="23" presetClass="entr" presetSubtype="16" fill="hold" nodeType="clickEffect">
                                  <p:stCondLst>
                                    <p:cond delay="0"/>
                                  </p:stCondLst>
                                  <p:childTnLst>
                                    <p:set>
                                      <p:cBhvr>
                                        <p:cTn id="132" dur="1" fill="hold">
                                          <p:stCondLst>
                                            <p:cond delay="0"/>
                                          </p:stCondLst>
                                        </p:cTn>
                                        <p:tgtEl>
                                          <p:spTgt spid="552"/>
                                        </p:tgtEl>
                                        <p:attrNameLst>
                                          <p:attrName>style.visibility</p:attrName>
                                        </p:attrNameLst>
                                      </p:cBhvr>
                                      <p:to>
                                        <p:strVal val="visible"/>
                                      </p:to>
                                    </p:set>
                                    <p:anim calcmode="lin" valueType="num">
                                      <p:cBhvr additive="base">
                                        <p:cTn id="133" dur="500"/>
                                        <p:tgtEl>
                                          <p:spTgt spid="552"/>
                                        </p:tgtEl>
                                        <p:attrNameLst>
                                          <p:attrName>ppt_w</p:attrName>
                                        </p:attrNameLst>
                                      </p:cBhvr>
                                      <p:tavLst>
                                        <p:tav tm="0">
                                          <p:val>
                                            <p:strVal val="0"/>
                                          </p:val>
                                        </p:tav>
                                        <p:tav tm="100000">
                                          <p:val>
                                            <p:strVal val="#ppt_w"/>
                                          </p:val>
                                        </p:tav>
                                      </p:tavLst>
                                    </p:anim>
                                    <p:anim calcmode="lin" valueType="num">
                                      <p:cBhvr additive="base">
                                        <p:cTn id="134" dur="500"/>
                                        <p:tgtEl>
                                          <p:spTgt spid="552"/>
                                        </p:tgtEl>
                                        <p:attrNameLst>
                                          <p:attrName>ppt_h</p:attrName>
                                        </p:attrNameLst>
                                      </p:cBhvr>
                                      <p:tavLst>
                                        <p:tav tm="0">
                                          <p:val>
                                            <p:strVal val="0"/>
                                          </p:val>
                                        </p:tav>
                                        <p:tav tm="100000">
                                          <p:val>
                                            <p:strVal val="#ppt_h"/>
                                          </p:val>
                                        </p:tav>
                                      </p:tavLst>
                                    </p:anim>
                                  </p:childTnLst>
                                </p:cTn>
                              </p:par>
                            </p:childTnLst>
                          </p:cTn>
                        </p:par>
                      </p:childTnLst>
                    </p:cTn>
                  </p:par>
                  <p:par>
                    <p:cTn id="135" fill="hold">
                      <p:stCondLst>
                        <p:cond delay="indefinite"/>
                      </p:stCondLst>
                      <p:childTnLst>
                        <p:par>
                          <p:cTn id="136" fill="hold">
                            <p:stCondLst>
                              <p:cond delay="0"/>
                            </p:stCondLst>
                            <p:childTnLst>
                              <p:par>
                                <p:cTn id="137" presetID="23" presetClass="entr" presetSubtype="16" fill="hold" nodeType="clickEffect">
                                  <p:stCondLst>
                                    <p:cond delay="0"/>
                                  </p:stCondLst>
                                  <p:childTnLst>
                                    <p:set>
                                      <p:cBhvr>
                                        <p:cTn id="138" dur="1" fill="hold">
                                          <p:stCondLst>
                                            <p:cond delay="0"/>
                                          </p:stCondLst>
                                        </p:cTn>
                                        <p:tgtEl>
                                          <p:spTgt spid="550"/>
                                        </p:tgtEl>
                                        <p:attrNameLst>
                                          <p:attrName>style.visibility</p:attrName>
                                        </p:attrNameLst>
                                      </p:cBhvr>
                                      <p:to>
                                        <p:strVal val="visible"/>
                                      </p:to>
                                    </p:set>
                                    <p:anim calcmode="lin" valueType="num">
                                      <p:cBhvr additive="base">
                                        <p:cTn id="139" dur="500"/>
                                        <p:tgtEl>
                                          <p:spTgt spid="550"/>
                                        </p:tgtEl>
                                        <p:attrNameLst>
                                          <p:attrName>ppt_w</p:attrName>
                                        </p:attrNameLst>
                                      </p:cBhvr>
                                      <p:tavLst>
                                        <p:tav tm="0">
                                          <p:val>
                                            <p:strVal val="0"/>
                                          </p:val>
                                        </p:tav>
                                        <p:tav tm="100000">
                                          <p:val>
                                            <p:strVal val="#ppt_w"/>
                                          </p:val>
                                        </p:tav>
                                      </p:tavLst>
                                    </p:anim>
                                    <p:anim calcmode="lin" valueType="num">
                                      <p:cBhvr additive="base">
                                        <p:cTn id="140" dur="500"/>
                                        <p:tgtEl>
                                          <p:spTgt spid="550"/>
                                        </p:tgtEl>
                                        <p:attrNameLst>
                                          <p:attrName>ppt_h</p:attrName>
                                        </p:attrNameLst>
                                      </p:cBhvr>
                                      <p:tavLst>
                                        <p:tav tm="0">
                                          <p:val>
                                            <p:strVal val="0"/>
                                          </p:val>
                                        </p:tav>
                                        <p:tav tm="100000">
                                          <p:val>
                                            <p:strVal val="#ppt_h"/>
                                          </p:val>
                                        </p:tav>
                                      </p:tavLst>
                                    </p:anim>
                                  </p:childTnLst>
                                </p:cTn>
                              </p:par>
                            </p:childTnLst>
                          </p:cTn>
                        </p:par>
                        <p:par>
                          <p:cTn id="141" fill="hold">
                            <p:stCondLst>
                              <p:cond delay="500"/>
                            </p:stCondLst>
                            <p:childTnLst>
                              <p:par>
                                <p:cTn id="142" presetID="23" presetClass="entr" presetSubtype="16" fill="hold" nodeType="afterEffect">
                                  <p:stCondLst>
                                    <p:cond delay="0"/>
                                  </p:stCondLst>
                                  <p:childTnLst>
                                    <p:set>
                                      <p:cBhvr>
                                        <p:cTn id="143" dur="1" fill="hold">
                                          <p:stCondLst>
                                            <p:cond delay="0"/>
                                          </p:stCondLst>
                                        </p:cTn>
                                        <p:tgtEl>
                                          <p:spTgt spid="549"/>
                                        </p:tgtEl>
                                        <p:attrNameLst>
                                          <p:attrName>style.visibility</p:attrName>
                                        </p:attrNameLst>
                                      </p:cBhvr>
                                      <p:to>
                                        <p:strVal val="visible"/>
                                      </p:to>
                                    </p:set>
                                    <p:anim calcmode="lin" valueType="num">
                                      <p:cBhvr additive="base">
                                        <p:cTn id="144" dur="500"/>
                                        <p:tgtEl>
                                          <p:spTgt spid="549"/>
                                        </p:tgtEl>
                                        <p:attrNameLst>
                                          <p:attrName>ppt_w</p:attrName>
                                        </p:attrNameLst>
                                      </p:cBhvr>
                                      <p:tavLst>
                                        <p:tav tm="0">
                                          <p:val>
                                            <p:strVal val="0"/>
                                          </p:val>
                                        </p:tav>
                                        <p:tav tm="100000">
                                          <p:val>
                                            <p:strVal val="#ppt_w"/>
                                          </p:val>
                                        </p:tav>
                                      </p:tavLst>
                                    </p:anim>
                                    <p:anim calcmode="lin" valueType="num">
                                      <p:cBhvr additive="base">
                                        <p:cTn id="145" dur="500"/>
                                        <p:tgtEl>
                                          <p:spTgt spid="549"/>
                                        </p:tgtEl>
                                        <p:attrNameLst>
                                          <p:attrName>ppt_h</p:attrName>
                                        </p:attrNameLst>
                                      </p:cBhvr>
                                      <p:tavLst>
                                        <p:tav tm="0">
                                          <p:val>
                                            <p:strVal val="0"/>
                                          </p:val>
                                        </p:tav>
                                        <p:tav tm="100000">
                                          <p:val>
                                            <p:strVal val="#ppt_h"/>
                                          </p:val>
                                        </p:tav>
                                      </p:tavLst>
                                    </p:anim>
                                  </p:childTnLst>
                                </p:cTn>
                              </p:par>
                            </p:childTnLst>
                          </p:cTn>
                        </p:par>
                        <p:par>
                          <p:cTn id="146" fill="hold">
                            <p:stCondLst>
                              <p:cond delay="1000"/>
                            </p:stCondLst>
                            <p:childTnLst>
                              <p:par>
                                <p:cTn id="147" presetID="23" presetClass="entr" presetSubtype="16" fill="hold" nodeType="afterEffect">
                                  <p:stCondLst>
                                    <p:cond delay="0"/>
                                  </p:stCondLst>
                                  <p:childTnLst>
                                    <p:set>
                                      <p:cBhvr>
                                        <p:cTn id="148" dur="1" fill="hold">
                                          <p:stCondLst>
                                            <p:cond delay="0"/>
                                          </p:stCondLst>
                                        </p:cTn>
                                        <p:tgtEl>
                                          <p:spTgt spid="547"/>
                                        </p:tgtEl>
                                        <p:attrNameLst>
                                          <p:attrName>style.visibility</p:attrName>
                                        </p:attrNameLst>
                                      </p:cBhvr>
                                      <p:to>
                                        <p:strVal val="visible"/>
                                      </p:to>
                                    </p:set>
                                    <p:anim calcmode="lin" valueType="num">
                                      <p:cBhvr additive="base">
                                        <p:cTn id="149" dur="500"/>
                                        <p:tgtEl>
                                          <p:spTgt spid="547"/>
                                        </p:tgtEl>
                                        <p:attrNameLst>
                                          <p:attrName>ppt_w</p:attrName>
                                        </p:attrNameLst>
                                      </p:cBhvr>
                                      <p:tavLst>
                                        <p:tav tm="0">
                                          <p:val>
                                            <p:strVal val="0"/>
                                          </p:val>
                                        </p:tav>
                                        <p:tav tm="100000">
                                          <p:val>
                                            <p:strVal val="#ppt_w"/>
                                          </p:val>
                                        </p:tav>
                                      </p:tavLst>
                                    </p:anim>
                                    <p:anim calcmode="lin" valueType="num">
                                      <p:cBhvr additive="base">
                                        <p:cTn id="150" dur="500"/>
                                        <p:tgtEl>
                                          <p:spTgt spid="547"/>
                                        </p:tgtEl>
                                        <p:attrNameLst>
                                          <p:attrName>ppt_h</p:attrName>
                                        </p:attrNameLst>
                                      </p:cBhvr>
                                      <p:tavLst>
                                        <p:tav tm="0">
                                          <p:val>
                                            <p:strVal val="0"/>
                                          </p:val>
                                        </p:tav>
                                        <p:tav tm="100000">
                                          <p:val>
                                            <p:strVal val="#ppt_h"/>
                                          </p:val>
                                        </p:tav>
                                      </p:tavLst>
                                    </p:anim>
                                  </p:childTnLst>
                                </p:cTn>
                              </p:par>
                            </p:childTnLst>
                          </p:cTn>
                        </p:par>
                      </p:childTnLst>
                    </p:cTn>
                  </p:par>
                  <p:par>
                    <p:cTn id="151" fill="hold">
                      <p:stCondLst>
                        <p:cond delay="indefinite"/>
                      </p:stCondLst>
                      <p:childTnLst>
                        <p:par>
                          <p:cTn id="152" fill="hold">
                            <p:stCondLst>
                              <p:cond delay="0"/>
                            </p:stCondLst>
                            <p:childTnLst>
                              <p:par>
                                <p:cTn id="153" presetID="23" presetClass="entr" presetSubtype="16" fill="hold" nodeType="clickEffect">
                                  <p:stCondLst>
                                    <p:cond delay="0"/>
                                  </p:stCondLst>
                                  <p:childTnLst>
                                    <p:set>
                                      <p:cBhvr>
                                        <p:cTn id="154" dur="1" fill="hold">
                                          <p:stCondLst>
                                            <p:cond delay="0"/>
                                          </p:stCondLst>
                                        </p:cTn>
                                        <p:tgtEl>
                                          <p:spTgt spid="553"/>
                                        </p:tgtEl>
                                        <p:attrNameLst>
                                          <p:attrName>style.visibility</p:attrName>
                                        </p:attrNameLst>
                                      </p:cBhvr>
                                      <p:to>
                                        <p:strVal val="visible"/>
                                      </p:to>
                                    </p:set>
                                    <p:anim calcmode="lin" valueType="num">
                                      <p:cBhvr additive="base">
                                        <p:cTn id="155" dur="500"/>
                                        <p:tgtEl>
                                          <p:spTgt spid="553"/>
                                        </p:tgtEl>
                                        <p:attrNameLst>
                                          <p:attrName>ppt_w</p:attrName>
                                        </p:attrNameLst>
                                      </p:cBhvr>
                                      <p:tavLst>
                                        <p:tav tm="0">
                                          <p:val>
                                            <p:strVal val="0"/>
                                          </p:val>
                                        </p:tav>
                                        <p:tav tm="100000">
                                          <p:val>
                                            <p:strVal val="#ppt_w"/>
                                          </p:val>
                                        </p:tav>
                                      </p:tavLst>
                                    </p:anim>
                                    <p:anim calcmode="lin" valueType="num">
                                      <p:cBhvr additive="base">
                                        <p:cTn id="156" dur="500"/>
                                        <p:tgtEl>
                                          <p:spTgt spid="553"/>
                                        </p:tgtEl>
                                        <p:attrNameLst>
                                          <p:attrName>ppt_h</p:attrName>
                                        </p:attrNameLst>
                                      </p:cBhvr>
                                      <p:tavLst>
                                        <p:tav tm="0">
                                          <p:val>
                                            <p:strVal val="0"/>
                                          </p:val>
                                        </p:tav>
                                        <p:tav tm="100000">
                                          <p:val>
                                            <p:strVal val="#ppt_h"/>
                                          </p:val>
                                        </p:tav>
                                      </p:tavLst>
                                    </p:anim>
                                  </p:childTnLst>
                                </p:cTn>
                              </p:par>
                            </p:childTnLst>
                          </p:cTn>
                        </p:par>
                      </p:childTnLst>
                    </p:cTn>
                  </p:par>
                  <p:par>
                    <p:cTn id="157" fill="hold">
                      <p:stCondLst>
                        <p:cond delay="indefinite"/>
                      </p:stCondLst>
                      <p:childTnLst>
                        <p:par>
                          <p:cTn id="158" fill="hold">
                            <p:stCondLst>
                              <p:cond delay="0"/>
                            </p:stCondLst>
                            <p:childTnLst>
                              <p:par>
                                <p:cTn id="159" presetID="23" presetClass="entr" presetSubtype="16" fill="hold" nodeType="clickEffect">
                                  <p:stCondLst>
                                    <p:cond delay="0"/>
                                  </p:stCondLst>
                                  <p:childTnLst>
                                    <p:set>
                                      <p:cBhvr>
                                        <p:cTn id="160" dur="1" fill="hold">
                                          <p:stCondLst>
                                            <p:cond delay="0"/>
                                          </p:stCondLst>
                                        </p:cTn>
                                        <p:tgtEl>
                                          <p:spTgt spid="557"/>
                                        </p:tgtEl>
                                        <p:attrNameLst>
                                          <p:attrName>style.visibility</p:attrName>
                                        </p:attrNameLst>
                                      </p:cBhvr>
                                      <p:to>
                                        <p:strVal val="visible"/>
                                      </p:to>
                                    </p:set>
                                    <p:anim calcmode="lin" valueType="num">
                                      <p:cBhvr additive="base">
                                        <p:cTn id="161" dur="500"/>
                                        <p:tgtEl>
                                          <p:spTgt spid="557"/>
                                        </p:tgtEl>
                                        <p:attrNameLst>
                                          <p:attrName>ppt_w</p:attrName>
                                        </p:attrNameLst>
                                      </p:cBhvr>
                                      <p:tavLst>
                                        <p:tav tm="0">
                                          <p:val>
                                            <p:strVal val="0"/>
                                          </p:val>
                                        </p:tav>
                                        <p:tav tm="100000">
                                          <p:val>
                                            <p:strVal val="#ppt_w"/>
                                          </p:val>
                                        </p:tav>
                                      </p:tavLst>
                                    </p:anim>
                                    <p:anim calcmode="lin" valueType="num">
                                      <p:cBhvr additive="base">
                                        <p:cTn id="162" dur="500"/>
                                        <p:tgtEl>
                                          <p:spTgt spid="557"/>
                                        </p:tgtEl>
                                        <p:attrNameLst>
                                          <p:attrName>ppt_h</p:attrName>
                                        </p:attrNameLst>
                                      </p:cBhvr>
                                      <p:tavLst>
                                        <p:tav tm="0">
                                          <p:val>
                                            <p:strVal val="0"/>
                                          </p:val>
                                        </p:tav>
                                        <p:tav tm="100000">
                                          <p:val>
                                            <p:strVal val="#ppt_h"/>
                                          </p:val>
                                        </p:tav>
                                      </p:tavLst>
                                    </p:anim>
                                  </p:childTnLst>
                                </p:cTn>
                              </p:par>
                            </p:childTnLst>
                          </p:cTn>
                        </p:par>
                      </p:childTnLst>
                    </p:cTn>
                  </p:par>
                  <p:par>
                    <p:cTn id="163" fill="hold">
                      <p:stCondLst>
                        <p:cond delay="indefinite"/>
                      </p:stCondLst>
                      <p:childTnLst>
                        <p:par>
                          <p:cTn id="164" fill="hold">
                            <p:stCondLst>
                              <p:cond delay="0"/>
                            </p:stCondLst>
                            <p:childTnLst>
                              <p:par>
                                <p:cTn id="165" presetID="23" presetClass="entr" presetSubtype="16" fill="hold" nodeType="clickEffect">
                                  <p:stCondLst>
                                    <p:cond delay="0"/>
                                  </p:stCondLst>
                                  <p:childTnLst>
                                    <p:set>
                                      <p:cBhvr>
                                        <p:cTn id="166" dur="1" fill="hold">
                                          <p:stCondLst>
                                            <p:cond delay="0"/>
                                          </p:stCondLst>
                                        </p:cTn>
                                        <p:tgtEl>
                                          <p:spTgt spid="556"/>
                                        </p:tgtEl>
                                        <p:attrNameLst>
                                          <p:attrName>style.visibility</p:attrName>
                                        </p:attrNameLst>
                                      </p:cBhvr>
                                      <p:to>
                                        <p:strVal val="visible"/>
                                      </p:to>
                                    </p:set>
                                    <p:anim calcmode="lin" valueType="num">
                                      <p:cBhvr additive="base">
                                        <p:cTn id="167" dur="500"/>
                                        <p:tgtEl>
                                          <p:spTgt spid="556"/>
                                        </p:tgtEl>
                                        <p:attrNameLst>
                                          <p:attrName>ppt_w</p:attrName>
                                        </p:attrNameLst>
                                      </p:cBhvr>
                                      <p:tavLst>
                                        <p:tav tm="0">
                                          <p:val>
                                            <p:strVal val="0"/>
                                          </p:val>
                                        </p:tav>
                                        <p:tav tm="100000">
                                          <p:val>
                                            <p:strVal val="#ppt_w"/>
                                          </p:val>
                                        </p:tav>
                                      </p:tavLst>
                                    </p:anim>
                                    <p:anim calcmode="lin" valueType="num">
                                      <p:cBhvr additive="base">
                                        <p:cTn id="168" dur="500"/>
                                        <p:tgtEl>
                                          <p:spTgt spid="556"/>
                                        </p:tgtEl>
                                        <p:attrNameLst>
                                          <p:attrName>ppt_h</p:attrName>
                                        </p:attrNameLst>
                                      </p:cBhvr>
                                      <p:tavLst>
                                        <p:tav tm="0">
                                          <p:val>
                                            <p:strVal val="0"/>
                                          </p:val>
                                        </p:tav>
                                        <p:tav tm="100000">
                                          <p:val>
                                            <p:strVal val="#ppt_h"/>
                                          </p:val>
                                        </p:tav>
                                      </p:tavLst>
                                    </p:anim>
                                  </p:childTnLst>
                                </p:cTn>
                              </p:par>
                            </p:childTnLst>
                          </p:cTn>
                        </p:par>
                        <p:par>
                          <p:cTn id="169" fill="hold">
                            <p:stCondLst>
                              <p:cond delay="500"/>
                            </p:stCondLst>
                            <p:childTnLst>
                              <p:par>
                                <p:cTn id="170" presetID="23" presetClass="entr" presetSubtype="16" fill="hold" nodeType="afterEffect">
                                  <p:stCondLst>
                                    <p:cond delay="0"/>
                                  </p:stCondLst>
                                  <p:childTnLst>
                                    <p:set>
                                      <p:cBhvr>
                                        <p:cTn id="171" dur="1" fill="hold">
                                          <p:stCondLst>
                                            <p:cond delay="0"/>
                                          </p:stCondLst>
                                        </p:cTn>
                                        <p:tgtEl>
                                          <p:spTgt spid="555"/>
                                        </p:tgtEl>
                                        <p:attrNameLst>
                                          <p:attrName>style.visibility</p:attrName>
                                        </p:attrNameLst>
                                      </p:cBhvr>
                                      <p:to>
                                        <p:strVal val="visible"/>
                                      </p:to>
                                    </p:set>
                                    <p:anim calcmode="lin" valueType="num">
                                      <p:cBhvr additive="base">
                                        <p:cTn id="172" dur="500"/>
                                        <p:tgtEl>
                                          <p:spTgt spid="555"/>
                                        </p:tgtEl>
                                        <p:attrNameLst>
                                          <p:attrName>ppt_w</p:attrName>
                                        </p:attrNameLst>
                                      </p:cBhvr>
                                      <p:tavLst>
                                        <p:tav tm="0">
                                          <p:val>
                                            <p:strVal val="0"/>
                                          </p:val>
                                        </p:tav>
                                        <p:tav tm="100000">
                                          <p:val>
                                            <p:strVal val="#ppt_w"/>
                                          </p:val>
                                        </p:tav>
                                      </p:tavLst>
                                    </p:anim>
                                    <p:anim calcmode="lin" valueType="num">
                                      <p:cBhvr additive="base">
                                        <p:cTn id="173" dur="500"/>
                                        <p:tgtEl>
                                          <p:spTgt spid="555"/>
                                        </p:tgtEl>
                                        <p:attrNameLst>
                                          <p:attrName>ppt_h</p:attrName>
                                        </p:attrNameLst>
                                      </p:cBhvr>
                                      <p:tavLst>
                                        <p:tav tm="0">
                                          <p:val>
                                            <p:strVal val="0"/>
                                          </p:val>
                                        </p:tav>
                                        <p:tav tm="100000">
                                          <p:val>
                                            <p:strVal val="#ppt_h"/>
                                          </p:val>
                                        </p:tav>
                                      </p:tavLst>
                                    </p:anim>
                                  </p:childTnLst>
                                </p:cTn>
                              </p:par>
                            </p:childTnLst>
                          </p:cTn>
                        </p:par>
                        <p:par>
                          <p:cTn id="174" fill="hold">
                            <p:stCondLst>
                              <p:cond delay="1000"/>
                            </p:stCondLst>
                            <p:childTnLst>
                              <p:par>
                                <p:cTn id="175" presetID="23" presetClass="entr" presetSubtype="16" fill="hold" nodeType="afterEffect">
                                  <p:stCondLst>
                                    <p:cond delay="0"/>
                                  </p:stCondLst>
                                  <p:childTnLst>
                                    <p:set>
                                      <p:cBhvr>
                                        <p:cTn id="176" dur="1" fill="hold">
                                          <p:stCondLst>
                                            <p:cond delay="0"/>
                                          </p:stCondLst>
                                        </p:cTn>
                                        <p:tgtEl>
                                          <p:spTgt spid="554"/>
                                        </p:tgtEl>
                                        <p:attrNameLst>
                                          <p:attrName>style.visibility</p:attrName>
                                        </p:attrNameLst>
                                      </p:cBhvr>
                                      <p:to>
                                        <p:strVal val="visible"/>
                                      </p:to>
                                    </p:set>
                                    <p:anim calcmode="lin" valueType="num">
                                      <p:cBhvr additive="base">
                                        <p:cTn id="177" dur="500"/>
                                        <p:tgtEl>
                                          <p:spTgt spid="554"/>
                                        </p:tgtEl>
                                        <p:attrNameLst>
                                          <p:attrName>ppt_w</p:attrName>
                                        </p:attrNameLst>
                                      </p:cBhvr>
                                      <p:tavLst>
                                        <p:tav tm="0">
                                          <p:val>
                                            <p:strVal val="0"/>
                                          </p:val>
                                        </p:tav>
                                        <p:tav tm="100000">
                                          <p:val>
                                            <p:strVal val="#ppt_w"/>
                                          </p:val>
                                        </p:tav>
                                      </p:tavLst>
                                    </p:anim>
                                    <p:anim calcmode="lin" valueType="num">
                                      <p:cBhvr additive="base">
                                        <p:cTn id="178" dur="500"/>
                                        <p:tgtEl>
                                          <p:spTgt spid="554"/>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565"/>
        <p:cNvGrpSpPr/>
        <p:nvPr/>
      </p:nvGrpSpPr>
      <p:grpSpPr>
        <a:xfrm>
          <a:off x="0" y="0"/>
          <a:ext cx="0" cy="0"/>
          <a:chOff x="0" y="0"/>
          <a:chExt cx="0" cy="0"/>
        </a:xfrm>
      </p:grpSpPr>
      <p:sp>
        <p:nvSpPr>
          <p:cNvPr id="566" name="Google Shape;566;p40"/>
          <p:cNvSpPr/>
          <p:nvPr/>
        </p:nvSpPr>
        <p:spPr>
          <a:xfrm>
            <a:off x="2438400" y="609600"/>
            <a:ext cx="4267200" cy="609600"/>
          </a:xfrm>
          <a:prstGeom prst="rect">
            <a:avLst/>
          </a:prstGeom>
        </p:spPr>
        <p:txBody>
          <a:bodyPr>
            <a:prstTxWarp prst="textPlain">
              <a:avLst/>
            </a:prstTxWarp>
          </a:bodyPr>
          <a:lstStyle/>
          <a:p>
            <a:pPr lvl="0" algn="l"/>
            <a:r>
              <a:rPr b="0" i="0">
                <a:ln w="12700" cap="flat" cmpd="sng">
                  <a:solidFill>
                    <a:schemeClr val="dk1"/>
                  </a:solidFill>
                  <a:prstDash val="solid"/>
                  <a:miter lim="800000"/>
                  <a:headEnd type="none" w="sm" len="sm"/>
                  <a:tailEnd type="none" w="sm" len="sm"/>
                </a:ln>
                <a:solidFill>
                  <a:srgbClr val="3366FF"/>
                </a:solidFill>
                <a:latin typeface="Georgia"/>
              </a:rPr>
              <a:t>Essential Question </a:t>
            </a:r>
          </a:p>
        </p:txBody>
      </p:sp>
      <p:sp>
        <p:nvSpPr>
          <p:cNvPr id="567" name="Google Shape;567;p40"/>
          <p:cNvSpPr/>
          <p:nvPr/>
        </p:nvSpPr>
        <p:spPr>
          <a:xfrm>
            <a:off x="381000" y="1600200"/>
            <a:ext cx="8458200" cy="762000"/>
          </a:xfrm>
          <a:prstGeom prst="rect">
            <a:avLst/>
          </a:prstGeom>
        </p:spPr>
        <p:txBody>
          <a:bodyPr>
            <a:prstTxWarp prst="textPlain">
              <a:avLst/>
            </a:prstTxWarp>
          </a:bodyPr>
          <a:lstStyle/>
          <a:p>
            <a:pPr lvl="0" algn="l"/>
            <a:r>
              <a:rPr b="0" i="0">
                <a:ln w="12700" cap="flat" cmpd="sng">
                  <a:solidFill>
                    <a:schemeClr val="dk1"/>
                  </a:solidFill>
                  <a:prstDash val="solid"/>
                  <a:miter lim="800000"/>
                  <a:headEnd type="none" w="sm" len="sm"/>
                  <a:tailEnd type="none" w="sm" len="sm"/>
                </a:ln>
                <a:solidFill>
                  <a:schemeClr val="dk2"/>
                </a:solidFill>
                <a:latin typeface="Georgia"/>
              </a:rPr>
              <a:t>How do I express Decimals as Percents? </a:t>
            </a:r>
          </a:p>
        </p:txBody>
      </p:sp>
      <p:sp>
        <p:nvSpPr>
          <p:cNvPr id="568" name="Google Shape;568;p40"/>
          <p:cNvSpPr/>
          <p:nvPr/>
        </p:nvSpPr>
        <p:spPr>
          <a:xfrm>
            <a:off x="1676400" y="5410200"/>
            <a:ext cx="6172200" cy="685800"/>
          </a:xfrm>
          <a:prstGeom prst="rect">
            <a:avLst/>
          </a:prstGeom>
        </p:spPr>
        <p:txBody>
          <a:bodyPr>
            <a:prstTxWarp prst="textPlain">
              <a:avLst/>
            </a:prstTxWarp>
          </a:bodyPr>
          <a:lstStyle/>
          <a:p>
            <a:pPr lvl="0" algn="l"/>
            <a:r>
              <a:rPr b="0" i="0">
                <a:ln w="12700" cap="flat" cmpd="sng">
                  <a:solidFill>
                    <a:schemeClr val="dk1"/>
                  </a:solidFill>
                  <a:prstDash val="solid"/>
                  <a:miter lim="800000"/>
                  <a:headEnd type="none" w="sm" len="sm"/>
                  <a:tailEnd type="none" w="sm" len="sm"/>
                </a:ln>
                <a:solidFill>
                  <a:schemeClr val="accent1"/>
                </a:solidFill>
                <a:latin typeface="Georgia"/>
              </a:rPr>
              <a:t>* Add the % sign </a:t>
            </a:r>
          </a:p>
        </p:txBody>
      </p:sp>
      <p:sp>
        <p:nvSpPr>
          <p:cNvPr id="569" name="Google Shape;569;p40"/>
          <p:cNvSpPr/>
          <p:nvPr/>
        </p:nvSpPr>
        <p:spPr>
          <a:xfrm>
            <a:off x="381000" y="2971800"/>
            <a:ext cx="8382000" cy="1447800"/>
          </a:xfrm>
          <a:prstGeom prst="rect">
            <a:avLst/>
          </a:prstGeom>
        </p:spPr>
        <p:txBody>
          <a:bodyPr>
            <a:prstTxWarp prst="textPlain">
              <a:avLst/>
            </a:prstTxWarp>
          </a:bodyPr>
          <a:lstStyle/>
          <a:p>
            <a:pPr lvl="0" algn="l"/>
            <a:r>
              <a:rPr b="0" i="0">
                <a:ln w="12700" cap="flat" cmpd="sng">
                  <a:solidFill>
                    <a:schemeClr val="dk1"/>
                  </a:solidFill>
                  <a:prstDash val="solid"/>
                  <a:miter lim="800000"/>
                  <a:headEnd type="none" w="sm" len="sm"/>
                  <a:tailEnd type="none" w="sm" len="sm"/>
                </a:ln>
                <a:solidFill>
                  <a:schemeClr val="accent1"/>
                </a:solidFill>
                <a:latin typeface="Georgia"/>
              </a:rPr>
              <a:t>* Move decimal point    2 places to the right </a:t>
            </a:r>
          </a:p>
        </p:txBody>
      </p:sp>
      <p:cxnSp>
        <p:nvCxnSpPr>
          <p:cNvPr id="570" name="Google Shape;570;p40"/>
          <p:cNvCxnSpPr/>
          <p:nvPr/>
        </p:nvCxnSpPr>
        <p:spPr>
          <a:xfrm>
            <a:off x="6858000" y="4495800"/>
            <a:ext cx="1981200" cy="0"/>
          </a:xfrm>
          <a:prstGeom prst="straightConnector1">
            <a:avLst/>
          </a:prstGeom>
          <a:noFill/>
          <a:ln w="50800" cap="flat" cmpd="sng">
            <a:solidFill>
              <a:schemeClr val="dk1"/>
            </a:solidFill>
            <a:prstDash val="solid"/>
            <a:miter lim="800000"/>
            <a:headEnd type="none" w="med" len="med"/>
            <a:tailEnd type="triangle" w="med" len="me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69"/>
                                        </p:tgtEl>
                                        <p:attrNameLst>
                                          <p:attrName>style.visibility</p:attrName>
                                        </p:attrNameLst>
                                      </p:cBhvr>
                                      <p:to>
                                        <p:strVal val="visible"/>
                                      </p:to>
                                    </p:set>
                                    <p:anim calcmode="lin" valueType="num">
                                      <p:cBhvr additive="base">
                                        <p:cTn id="7" dur="500"/>
                                        <p:tgtEl>
                                          <p:spTgt spid="569"/>
                                        </p:tgtEl>
                                        <p:attrNameLst>
                                          <p:attrName>ppt_x</p:attrName>
                                        </p:attrNameLst>
                                      </p:cBhvr>
                                      <p:tavLst>
                                        <p:tav tm="0">
                                          <p:val>
                                            <p:strVal val="#ppt_x-1"/>
                                          </p:val>
                                        </p:tav>
                                        <p:tav tm="100000">
                                          <p:val>
                                            <p:strVal val="#ppt_x"/>
                                          </p:val>
                                        </p:tav>
                                      </p:tavLst>
                                    </p:anim>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570"/>
                                        </p:tgtEl>
                                        <p:attrNameLst>
                                          <p:attrName>style.visibility</p:attrName>
                                        </p:attrNameLst>
                                      </p:cBhvr>
                                      <p:to>
                                        <p:strVal val="visible"/>
                                      </p:to>
                                    </p:set>
                                    <p:anim calcmode="lin" valueType="num">
                                      <p:cBhvr additive="base">
                                        <p:cTn id="11" dur="500"/>
                                        <p:tgtEl>
                                          <p:spTgt spid="570"/>
                                        </p:tgtEl>
                                        <p:attrNameLst>
                                          <p:attrName>ppt_x</p:attrName>
                                        </p:attrNameLst>
                                      </p:cBhvr>
                                      <p:tavLst>
                                        <p:tav tm="0">
                                          <p:val>
                                            <p:strVal val="#ppt_x-1"/>
                                          </p:val>
                                        </p:tav>
                                        <p:tav tm="100000">
                                          <p:val>
                                            <p:strVal val="#ppt_x"/>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8" fill="hold" nodeType="clickEffect">
                                  <p:stCondLst>
                                    <p:cond delay="0"/>
                                  </p:stCondLst>
                                  <p:childTnLst>
                                    <p:set>
                                      <p:cBhvr>
                                        <p:cTn id="15" dur="1" fill="hold">
                                          <p:stCondLst>
                                            <p:cond delay="0"/>
                                          </p:stCondLst>
                                        </p:cTn>
                                        <p:tgtEl>
                                          <p:spTgt spid="568"/>
                                        </p:tgtEl>
                                        <p:attrNameLst>
                                          <p:attrName>style.visibility</p:attrName>
                                        </p:attrNameLst>
                                      </p:cBhvr>
                                      <p:to>
                                        <p:strVal val="visible"/>
                                      </p:to>
                                    </p:set>
                                    <p:anim calcmode="lin" valueType="num">
                                      <p:cBhvr additive="base">
                                        <p:cTn id="16" dur="500"/>
                                        <p:tgtEl>
                                          <p:spTgt spid="568"/>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574"/>
        <p:cNvGrpSpPr/>
        <p:nvPr/>
      </p:nvGrpSpPr>
      <p:grpSpPr>
        <a:xfrm>
          <a:off x="0" y="0"/>
          <a:ext cx="0" cy="0"/>
          <a:chOff x="0" y="0"/>
          <a:chExt cx="0" cy="0"/>
        </a:xfrm>
      </p:grpSpPr>
      <p:sp>
        <p:nvSpPr>
          <p:cNvPr id="575" name="Google Shape;575;p41"/>
          <p:cNvSpPr/>
          <p:nvPr/>
        </p:nvSpPr>
        <p:spPr>
          <a:xfrm>
            <a:off x="457200" y="457200"/>
            <a:ext cx="2057400" cy="609600"/>
          </a:xfrm>
          <a:prstGeom prst="rect">
            <a:avLst/>
          </a:prstGeom>
        </p:spPr>
        <p:txBody>
          <a:bodyPr>
            <a:prstTxWarp prst="textPlain">
              <a:avLst/>
            </a:prstTxWarp>
          </a:bodyPr>
          <a:lstStyle/>
          <a:p>
            <a:pPr lvl="0" algn="l"/>
            <a:r>
              <a:rPr b="0" i="0">
                <a:ln w="12700" cap="flat" cmpd="sng">
                  <a:solidFill>
                    <a:schemeClr val="dk1"/>
                  </a:solidFill>
                  <a:prstDash val="solid"/>
                  <a:miter lim="800000"/>
                  <a:headEnd type="none" w="sm" len="sm"/>
                  <a:tailEnd type="none" w="sm" len="sm"/>
                </a:ln>
                <a:solidFill>
                  <a:srgbClr val="993300"/>
                </a:solidFill>
                <a:latin typeface="Georgia"/>
              </a:rPr>
              <a:t>Examples: </a:t>
            </a:r>
          </a:p>
        </p:txBody>
      </p:sp>
      <p:sp>
        <p:nvSpPr>
          <p:cNvPr id="576" name="Google Shape;576;p41"/>
          <p:cNvSpPr txBox="1"/>
          <p:nvPr/>
        </p:nvSpPr>
        <p:spPr>
          <a:xfrm>
            <a:off x="2743200" y="381000"/>
            <a:ext cx="6172200" cy="70167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4000"/>
              <a:buFont typeface="Times New Roman"/>
              <a:buNone/>
            </a:pPr>
            <a:r>
              <a:rPr lang="en-US" sz="4000" b="1" i="0" u="none">
                <a:solidFill>
                  <a:schemeClr val="dk1"/>
                </a:solidFill>
                <a:latin typeface="Times New Roman"/>
                <a:ea typeface="Times New Roman"/>
                <a:cs typeface="Times New Roman"/>
                <a:sym typeface="Times New Roman"/>
              </a:rPr>
              <a:t>Express  0.375  as a percent</a:t>
            </a:r>
            <a:endParaRPr/>
          </a:p>
        </p:txBody>
      </p:sp>
      <p:sp>
        <p:nvSpPr>
          <p:cNvPr id="577" name="Google Shape;577;p41"/>
          <p:cNvSpPr txBox="1"/>
          <p:nvPr/>
        </p:nvSpPr>
        <p:spPr>
          <a:xfrm>
            <a:off x="914400" y="1143000"/>
            <a:ext cx="7239000" cy="1190625"/>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accent2"/>
              </a:buClr>
              <a:buSzPts val="3600"/>
              <a:buFont typeface="Times New Roman"/>
              <a:buNone/>
            </a:pPr>
            <a:r>
              <a:rPr lang="en-US" sz="3600" b="1" i="0" u="none">
                <a:solidFill>
                  <a:schemeClr val="accent2"/>
                </a:solidFill>
                <a:latin typeface="Times New Roman"/>
                <a:ea typeface="Times New Roman"/>
                <a:cs typeface="Times New Roman"/>
                <a:sym typeface="Times New Roman"/>
              </a:rPr>
              <a:t>Move decimal point 2 places to the right and add the % sign.</a:t>
            </a:r>
            <a:endParaRPr/>
          </a:p>
        </p:txBody>
      </p:sp>
      <p:sp>
        <p:nvSpPr>
          <p:cNvPr id="578" name="Google Shape;578;p41"/>
          <p:cNvSpPr/>
          <p:nvPr/>
        </p:nvSpPr>
        <p:spPr>
          <a:xfrm>
            <a:off x="1295400" y="2819400"/>
            <a:ext cx="2362200" cy="5334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0.375 </a:t>
            </a:r>
          </a:p>
        </p:txBody>
      </p:sp>
      <p:sp>
        <p:nvSpPr>
          <p:cNvPr id="579" name="Google Shape;579;p41"/>
          <p:cNvSpPr/>
          <p:nvPr/>
        </p:nvSpPr>
        <p:spPr>
          <a:xfrm>
            <a:off x="1981200" y="3429000"/>
            <a:ext cx="609600" cy="228600"/>
          </a:xfrm>
          <a:custGeom>
            <a:avLst/>
            <a:gdLst/>
            <a:ahLst/>
            <a:cxnLst/>
            <a:rect l="l" t="t" r="r" b="b"/>
            <a:pathLst>
              <a:path w="1200" h="288" extrusionOk="0">
                <a:moveTo>
                  <a:pt x="0" y="0"/>
                </a:moveTo>
                <a:cubicBezTo>
                  <a:pt x="164" y="144"/>
                  <a:pt x="328" y="288"/>
                  <a:pt x="528" y="288"/>
                </a:cubicBezTo>
                <a:cubicBezTo>
                  <a:pt x="728" y="288"/>
                  <a:pt x="964" y="144"/>
                  <a:pt x="1200" y="0"/>
                </a:cubicBezTo>
              </a:path>
            </a:pathLst>
          </a:custGeom>
          <a:noFill/>
          <a:ln w="3810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580" name="Google Shape;580;p41"/>
          <p:cNvSpPr/>
          <p:nvPr/>
        </p:nvSpPr>
        <p:spPr>
          <a:xfrm>
            <a:off x="2590800" y="3429000"/>
            <a:ext cx="533400" cy="228600"/>
          </a:xfrm>
          <a:custGeom>
            <a:avLst/>
            <a:gdLst/>
            <a:ahLst/>
            <a:cxnLst/>
            <a:rect l="l" t="t" r="r" b="b"/>
            <a:pathLst>
              <a:path w="1200" h="288" extrusionOk="0">
                <a:moveTo>
                  <a:pt x="0" y="0"/>
                </a:moveTo>
                <a:cubicBezTo>
                  <a:pt x="164" y="144"/>
                  <a:pt x="328" y="288"/>
                  <a:pt x="528" y="288"/>
                </a:cubicBezTo>
                <a:cubicBezTo>
                  <a:pt x="728" y="288"/>
                  <a:pt x="964" y="144"/>
                  <a:pt x="1200" y="0"/>
                </a:cubicBezTo>
              </a:path>
            </a:pathLst>
          </a:custGeom>
          <a:noFill/>
          <a:ln w="3810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581" name="Google Shape;581;p41"/>
          <p:cNvSpPr/>
          <p:nvPr/>
        </p:nvSpPr>
        <p:spPr>
          <a:xfrm>
            <a:off x="5181600" y="2743200"/>
            <a:ext cx="2133600" cy="6096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37.5 % </a:t>
            </a:r>
          </a:p>
        </p:txBody>
      </p:sp>
      <p:sp>
        <p:nvSpPr>
          <p:cNvPr id="582" name="Google Shape;582;p41"/>
          <p:cNvSpPr/>
          <p:nvPr/>
        </p:nvSpPr>
        <p:spPr>
          <a:xfrm>
            <a:off x="4267200" y="2971800"/>
            <a:ext cx="457200" cy="2286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rgbClr val="336699"/>
                </a:solidFill>
                <a:latin typeface="Times New Roman"/>
              </a:rPr>
              <a:t>= </a:t>
            </a:r>
          </a:p>
        </p:txBody>
      </p:sp>
      <p:sp>
        <p:nvSpPr>
          <p:cNvPr id="583" name="Google Shape;583;p41"/>
          <p:cNvSpPr/>
          <p:nvPr/>
        </p:nvSpPr>
        <p:spPr>
          <a:xfrm>
            <a:off x="1295400" y="5334000"/>
            <a:ext cx="2362200" cy="5334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2.867 </a:t>
            </a:r>
          </a:p>
        </p:txBody>
      </p:sp>
      <p:sp>
        <p:nvSpPr>
          <p:cNvPr id="584" name="Google Shape;584;p41"/>
          <p:cNvSpPr/>
          <p:nvPr/>
        </p:nvSpPr>
        <p:spPr>
          <a:xfrm>
            <a:off x="1981200" y="5943600"/>
            <a:ext cx="609600" cy="228600"/>
          </a:xfrm>
          <a:custGeom>
            <a:avLst/>
            <a:gdLst/>
            <a:ahLst/>
            <a:cxnLst/>
            <a:rect l="l" t="t" r="r" b="b"/>
            <a:pathLst>
              <a:path w="1200" h="288" extrusionOk="0">
                <a:moveTo>
                  <a:pt x="0" y="0"/>
                </a:moveTo>
                <a:cubicBezTo>
                  <a:pt x="164" y="144"/>
                  <a:pt x="328" y="288"/>
                  <a:pt x="528" y="288"/>
                </a:cubicBezTo>
                <a:cubicBezTo>
                  <a:pt x="728" y="288"/>
                  <a:pt x="964" y="144"/>
                  <a:pt x="1200" y="0"/>
                </a:cubicBezTo>
              </a:path>
            </a:pathLst>
          </a:custGeom>
          <a:noFill/>
          <a:ln w="3810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585" name="Google Shape;585;p41"/>
          <p:cNvSpPr/>
          <p:nvPr/>
        </p:nvSpPr>
        <p:spPr>
          <a:xfrm>
            <a:off x="2590800" y="5943600"/>
            <a:ext cx="533400" cy="228600"/>
          </a:xfrm>
          <a:custGeom>
            <a:avLst/>
            <a:gdLst/>
            <a:ahLst/>
            <a:cxnLst/>
            <a:rect l="l" t="t" r="r" b="b"/>
            <a:pathLst>
              <a:path w="1200" h="288" extrusionOk="0">
                <a:moveTo>
                  <a:pt x="0" y="0"/>
                </a:moveTo>
                <a:cubicBezTo>
                  <a:pt x="164" y="144"/>
                  <a:pt x="328" y="288"/>
                  <a:pt x="528" y="288"/>
                </a:cubicBezTo>
                <a:cubicBezTo>
                  <a:pt x="728" y="288"/>
                  <a:pt x="964" y="144"/>
                  <a:pt x="1200" y="0"/>
                </a:cubicBezTo>
              </a:path>
            </a:pathLst>
          </a:custGeom>
          <a:noFill/>
          <a:ln w="3810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586" name="Google Shape;586;p41"/>
          <p:cNvSpPr/>
          <p:nvPr/>
        </p:nvSpPr>
        <p:spPr>
          <a:xfrm>
            <a:off x="5181600" y="5257800"/>
            <a:ext cx="2743200" cy="6096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286.7 % </a:t>
            </a:r>
          </a:p>
        </p:txBody>
      </p:sp>
      <p:sp>
        <p:nvSpPr>
          <p:cNvPr id="587" name="Google Shape;587;p41"/>
          <p:cNvSpPr/>
          <p:nvPr/>
        </p:nvSpPr>
        <p:spPr>
          <a:xfrm>
            <a:off x="4267200" y="5486400"/>
            <a:ext cx="457200" cy="2286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rgbClr val="336699"/>
                </a:solidFill>
                <a:latin typeface="Times New Roman"/>
              </a:rPr>
              <a:t>= </a:t>
            </a:r>
          </a:p>
        </p:txBody>
      </p:sp>
      <p:sp>
        <p:nvSpPr>
          <p:cNvPr id="588" name="Google Shape;588;p41"/>
          <p:cNvSpPr txBox="1"/>
          <p:nvPr/>
        </p:nvSpPr>
        <p:spPr>
          <a:xfrm>
            <a:off x="1371600" y="4038600"/>
            <a:ext cx="6172200" cy="70167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accent2"/>
              </a:buClr>
              <a:buSzPts val="4000"/>
              <a:buFont typeface="Times New Roman"/>
              <a:buNone/>
            </a:pPr>
            <a:r>
              <a:rPr lang="en-US" sz="4000" b="1" i="0" u="none">
                <a:solidFill>
                  <a:schemeClr val="accent2"/>
                </a:solidFill>
                <a:latin typeface="Times New Roman"/>
                <a:ea typeface="Times New Roman"/>
                <a:cs typeface="Times New Roman"/>
                <a:sym typeface="Times New Roman"/>
              </a:rPr>
              <a:t>Convert 2.867  to a percent</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75"/>
                                        </p:tgtEl>
                                        <p:attrNameLst>
                                          <p:attrName>style.visibility</p:attrName>
                                        </p:attrNameLst>
                                      </p:cBhvr>
                                      <p:to>
                                        <p:strVal val="visible"/>
                                      </p:to>
                                    </p:set>
                                    <p:anim calcmode="lin" valueType="num">
                                      <p:cBhvr additive="base">
                                        <p:cTn id="7" dur="500"/>
                                        <p:tgtEl>
                                          <p:spTgt spid="575"/>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nodeType="clickEffect">
                                  <p:stCondLst>
                                    <p:cond delay="0"/>
                                  </p:stCondLst>
                                  <p:childTnLst>
                                    <p:set>
                                      <p:cBhvr>
                                        <p:cTn id="11" dur="1" fill="hold">
                                          <p:stCondLst>
                                            <p:cond delay="0"/>
                                          </p:stCondLst>
                                        </p:cTn>
                                        <p:tgtEl>
                                          <p:spTgt spid="576"/>
                                        </p:tgtEl>
                                        <p:attrNameLst>
                                          <p:attrName>style.visibility</p:attrName>
                                        </p:attrNameLst>
                                      </p:cBhvr>
                                      <p:to>
                                        <p:strVal val="visible"/>
                                      </p:to>
                                    </p:set>
                                    <p:anim calcmode="lin" valueType="num">
                                      <p:cBhvr additive="base">
                                        <p:cTn id="12" dur="500"/>
                                        <p:tgtEl>
                                          <p:spTgt spid="576"/>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1" fill="hold" nodeType="clickEffect">
                                  <p:stCondLst>
                                    <p:cond delay="0"/>
                                  </p:stCondLst>
                                  <p:childTnLst>
                                    <p:set>
                                      <p:cBhvr>
                                        <p:cTn id="16" dur="1" fill="hold">
                                          <p:stCondLst>
                                            <p:cond delay="0"/>
                                          </p:stCondLst>
                                        </p:cTn>
                                        <p:tgtEl>
                                          <p:spTgt spid="577"/>
                                        </p:tgtEl>
                                        <p:attrNameLst>
                                          <p:attrName>style.visibility</p:attrName>
                                        </p:attrNameLst>
                                      </p:cBhvr>
                                      <p:to>
                                        <p:strVal val="visible"/>
                                      </p:to>
                                    </p:set>
                                    <p:anim calcmode="lin" valueType="num">
                                      <p:cBhvr additive="base">
                                        <p:cTn id="17" dur="500"/>
                                        <p:tgtEl>
                                          <p:spTgt spid="577"/>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nodeType="clickEffect">
                                  <p:stCondLst>
                                    <p:cond delay="0"/>
                                  </p:stCondLst>
                                  <p:childTnLst>
                                    <p:set>
                                      <p:cBhvr>
                                        <p:cTn id="21" dur="1" fill="hold">
                                          <p:stCondLst>
                                            <p:cond delay="0"/>
                                          </p:stCondLst>
                                        </p:cTn>
                                        <p:tgtEl>
                                          <p:spTgt spid="578"/>
                                        </p:tgtEl>
                                        <p:attrNameLst>
                                          <p:attrName>style.visibility</p:attrName>
                                        </p:attrNameLst>
                                      </p:cBhvr>
                                      <p:to>
                                        <p:strVal val="visible"/>
                                      </p:to>
                                    </p:set>
                                    <p:anim calcmode="lin" valueType="num">
                                      <p:cBhvr additive="base">
                                        <p:cTn id="22" dur="500"/>
                                        <p:tgtEl>
                                          <p:spTgt spid="578"/>
                                        </p:tgtEl>
                                        <p:attrNameLst>
                                          <p:attrName>ppt_w</p:attrName>
                                        </p:attrNameLst>
                                      </p:cBhvr>
                                      <p:tavLst>
                                        <p:tav tm="0">
                                          <p:val>
                                            <p:strVal val="0"/>
                                          </p:val>
                                        </p:tav>
                                        <p:tav tm="100000">
                                          <p:val>
                                            <p:strVal val="#ppt_w"/>
                                          </p:val>
                                        </p:tav>
                                      </p:tavLst>
                                    </p:anim>
                                    <p:anim calcmode="lin" valueType="num">
                                      <p:cBhvr additive="base">
                                        <p:cTn id="23" dur="500"/>
                                        <p:tgtEl>
                                          <p:spTgt spid="578"/>
                                        </p:tgtEl>
                                        <p:attrNameLst>
                                          <p:attrName>ppt_h</p:attrName>
                                        </p:attrNameLst>
                                      </p:cBhvr>
                                      <p:tavLst>
                                        <p:tav tm="0">
                                          <p:val>
                                            <p:strVal val="0"/>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579"/>
                                        </p:tgtEl>
                                        <p:attrNameLst>
                                          <p:attrName>style.visibility</p:attrName>
                                        </p:attrNameLst>
                                      </p:cBhvr>
                                      <p:to>
                                        <p:strVal val="visible"/>
                                      </p:to>
                                    </p:set>
                                    <p:animEffect transition="in" filter="fade">
                                      <p:cBhvr>
                                        <p:cTn id="28" dur="500"/>
                                        <p:tgtEl>
                                          <p:spTgt spid="579"/>
                                        </p:tgtEl>
                                      </p:cBhvr>
                                    </p:animEffect>
                                  </p:childTnLst>
                                </p:cTn>
                              </p:par>
                            </p:childTnLst>
                          </p:cTn>
                        </p:par>
                        <p:par>
                          <p:cTn id="29" fill="hold">
                            <p:stCondLst>
                              <p:cond delay="500"/>
                            </p:stCondLst>
                            <p:childTnLst>
                              <p:par>
                                <p:cTn id="30" presetID="10" presetClass="entr" presetSubtype="0" fill="hold" nodeType="afterEffect">
                                  <p:stCondLst>
                                    <p:cond delay="1000"/>
                                  </p:stCondLst>
                                  <p:childTnLst>
                                    <p:set>
                                      <p:cBhvr>
                                        <p:cTn id="31" dur="1" fill="hold">
                                          <p:stCondLst>
                                            <p:cond delay="0"/>
                                          </p:stCondLst>
                                        </p:cTn>
                                        <p:tgtEl>
                                          <p:spTgt spid="580"/>
                                        </p:tgtEl>
                                        <p:attrNameLst>
                                          <p:attrName>style.visibility</p:attrName>
                                        </p:attrNameLst>
                                      </p:cBhvr>
                                      <p:to>
                                        <p:strVal val="visible"/>
                                      </p:to>
                                    </p:set>
                                    <p:animEffect transition="in" filter="fade">
                                      <p:cBhvr>
                                        <p:cTn id="32" dur="500"/>
                                        <p:tgtEl>
                                          <p:spTgt spid="580"/>
                                        </p:tgtEl>
                                      </p:cBhvr>
                                    </p:animEffect>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nodeType="clickEffect">
                                  <p:stCondLst>
                                    <p:cond delay="0"/>
                                  </p:stCondLst>
                                  <p:childTnLst>
                                    <p:set>
                                      <p:cBhvr>
                                        <p:cTn id="36" dur="1" fill="hold">
                                          <p:stCondLst>
                                            <p:cond delay="0"/>
                                          </p:stCondLst>
                                        </p:cTn>
                                        <p:tgtEl>
                                          <p:spTgt spid="582"/>
                                        </p:tgtEl>
                                        <p:attrNameLst>
                                          <p:attrName>style.visibility</p:attrName>
                                        </p:attrNameLst>
                                      </p:cBhvr>
                                      <p:to>
                                        <p:strVal val="visible"/>
                                      </p:to>
                                    </p:set>
                                    <p:anim calcmode="lin" valueType="num">
                                      <p:cBhvr additive="base">
                                        <p:cTn id="37" dur="500"/>
                                        <p:tgtEl>
                                          <p:spTgt spid="582"/>
                                        </p:tgtEl>
                                        <p:attrNameLst>
                                          <p:attrName>ppt_w</p:attrName>
                                        </p:attrNameLst>
                                      </p:cBhvr>
                                      <p:tavLst>
                                        <p:tav tm="0">
                                          <p:val>
                                            <p:strVal val="0"/>
                                          </p:val>
                                        </p:tav>
                                        <p:tav tm="100000">
                                          <p:val>
                                            <p:strVal val="#ppt_w"/>
                                          </p:val>
                                        </p:tav>
                                      </p:tavLst>
                                    </p:anim>
                                    <p:anim calcmode="lin" valueType="num">
                                      <p:cBhvr additive="base">
                                        <p:cTn id="38" dur="500"/>
                                        <p:tgtEl>
                                          <p:spTgt spid="582"/>
                                        </p:tgtEl>
                                        <p:attrNameLst>
                                          <p:attrName>ppt_h</p:attrName>
                                        </p:attrNameLst>
                                      </p:cBhvr>
                                      <p:tavLst>
                                        <p:tav tm="0">
                                          <p:val>
                                            <p:str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nodeType="clickEffect">
                                  <p:stCondLst>
                                    <p:cond delay="0"/>
                                  </p:stCondLst>
                                  <p:childTnLst>
                                    <p:set>
                                      <p:cBhvr>
                                        <p:cTn id="42" dur="1" fill="hold">
                                          <p:stCondLst>
                                            <p:cond delay="0"/>
                                          </p:stCondLst>
                                        </p:cTn>
                                        <p:tgtEl>
                                          <p:spTgt spid="581"/>
                                        </p:tgtEl>
                                        <p:attrNameLst>
                                          <p:attrName>style.visibility</p:attrName>
                                        </p:attrNameLst>
                                      </p:cBhvr>
                                      <p:to>
                                        <p:strVal val="visible"/>
                                      </p:to>
                                    </p:set>
                                    <p:anim calcmode="lin" valueType="num">
                                      <p:cBhvr additive="base">
                                        <p:cTn id="43" dur="500"/>
                                        <p:tgtEl>
                                          <p:spTgt spid="581"/>
                                        </p:tgtEl>
                                        <p:attrNameLst>
                                          <p:attrName>ppt_w</p:attrName>
                                        </p:attrNameLst>
                                      </p:cBhvr>
                                      <p:tavLst>
                                        <p:tav tm="0">
                                          <p:val>
                                            <p:strVal val="0"/>
                                          </p:val>
                                        </p:tav>
                                        <p:tav tm="100000">
                                          <p:val>
                                            <p:strVal val="#ppt_w"/>
                                          </p:val>
                                        </p:tav>
                                      </p:tavLst>
                                    </p:anim>
                                    <p:anim calcmode="lin" valueType="num">
                                      <p:cBhvr additive="base">
                                        <p:cTn id="44" dur="500"/>
                                        <p:tgtEl>
                                          <p:spTgt spid="581"/>
                                        </p:tgtEl>
                                        <p:attrNameLst>
                                          <p:attrName>ppt_h</p:attrName>
                                        </p:attrNameLst>
                                      </p:cBhvr>
                                      <p:tavLst>
                                        <p:tav tm="0">
                                          <p:val>
                                            <p:str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 fill="hold" nodeType="clickEffect">
                                  <p:stCondLst>
                                    <p:cond delay="0"/>
                                  </p:stCondLst>
                                  <p:childTnLst>
                                    <p:set>
                                      <p:cBhvr>
                                        <p:cTn id="48" dur="1" fill="hold">
                                          <p:stCondLst>
                                            <p:cond delay="0"/>
                                          </p:stCondLst>
                                        </p:cTn>
                                        <p:tgtEl>
                                          <p:spTgt spid="588"/>
                                        </p:tgtEl>
                                        <p:attrNameLst>
                                          <p:attrName>style.visibility</p:attrName>
                                        </p:attrNameLst>
                                      </p:cBhvr>
                                      <p:to>
                                        <p:strVal val="visible"/>
                                      </p:to>
                                    </p:set>
                                    <p:anim calcmode="lin" valueType="num">
                                      <p:cBhvr additive="base">
                                        <p:cTn id="49" dur="500"/>
                                        <p:tgtEl>
                                          <p:spTgt spid="588"/>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3" presetClass="entr" presetSubtype="16" fill="hold" nodeType="clickEffect">
                                  <p:stCondLst>
                                    <p:cond delay="0"/>
                                  </p:stCondLst>
                                  <p:childTnLst>
                                    <p:set>
                                      <p:cBhvr>
                                        <p:cTn id="53" dur="1" fill="hold">
                                          <p:stCondLst>
                                            <p:cond delay="0"/>
                                          </p:stCondLst>
                                        </p:cTn>
                                        <p:tgtEl>
                                          <p:spTgt spid="583"/>
                                        </p:tgtEl>
                                        <p:attrNameLst>
                                          <p:attrName>style.visibility</p:attrName>
                                        </p:attrNameLst>
                                      </p:cBhvr>
                                      <p:to>
                                        <p:strVal val="visible"/>
                                      </p:to>
                                    </p:set>
                                    <p:anim calcmode="lin" valueType="num">
                                      <p:cBhvr additive="base">
                                        <p:cTn id="54" dur="500"/>
                                        <p:tgtEl>
                                          <p:spTgt spid="583"/>
                                        </p:tgtEl>
                                        <p:attrNameLst>
                                          <p:attrName>ppt_w</p:attrName>
                                        </p:attrNameLst>
                                      </p:cBhvr>
                                      <p:tavLst>
                                        <p:tav tm="0">
                                          <p:val>
                                            <p:strVal val="0"/>
                                          </p:val>
                                        </p:tav>
                                        <p:tav tm="100000">
                                          <p:val>
                                            <p:strVal val="#ppt_w"/>
                                          </p:val>
                                        </p:tav>
                                      </p:tavLst>
                                    </p:anim>
                                    <p:anim calcmode="lin" valueType="num">
                                      <p:cBhvr additive="base">
                                        <p:cTn id="55" dur="500"/>
                                        <p:tgtEl>
                                          <p:spTgt spid="583"/>
                                        </p:tgtEl>
                                        <p:attrNameLst>
                                          <p:attrName>ppt_h</p:attrName>
                                        </p:attrNameLst>
                                      </p:cBhvr>
                                      <p:tavLst>
                                        <p:tav tm="0">
                                          <p:val>
                                            <p:strVal val="0"/>
                                          </p:val>
                                        </p:tav>
                                        <p:tav tm="100000">
                                          <p:val>
                                            <p:strVal val="#ppt_h"/>
                                          </p:val>
                                        </p:tav>
                                      </p:tavLst>
                                    </p:anim>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584"/>
                                        </p:tgtEl>
                                        <p:attrNameLst>
                                          <p:attrName>style.visibility</p:attrName>
                                        </p:attrNameLst>
                                      </p:cBhvr>
                                      <p:to>
                                        <p:strVal val="visible"/>
                                      </p:to>
                                    </p:set>
                                    <p:animEffect transition="in" filter="fade">
                                      <p:cBhvr>
                                        <p:cTn id="60" dur="500"/>
                                        <p:tgtEl>
                                          <p:spTgt spid="584"/>
                                        </p:tgtEl>
                                      </p:cBhvr>
                                    </p:animEffect>
                                  </p:childTnLst>
                                </p:cTn>
                              </p:par>
                            </p:childTnLst>
                          </p:cTn>
                        </p:par>
                        <p:par>
                          <p:cTn id="61" fill="hold">
                            <p:stCondLst>
                              <p:cond delay="500"/>
                            </p:stCondLst>
                            <p:childTnLst>
                              <p:par>
                                <p:cTn id="62" presetID="10" presetClass="entr" presetSubtype="0" fill="hold" nodeType="afterEffect">
                                  <p:stCondLst>
                                    <p:cond delay="1000"/>
                                  </p:stCondLst>
                                  <p:childTnLst>
                                    <p:set>
                                      <p:cBhvr>
                                        <p:cTn id="63" dur="1" fill="hold">
                                          <p:stCondLst>
                                            <p:cond delay="0"/>
                                          </p:stCondLst>
                                        </p:cTn>
                                        <p:tgtEl>
                                          <p:spTgt spid="585"/>
                                        </p:tgtEl>
                                        <p:attrNameLst>
                                          <p:attrName>style.visibility</p:attrName>
                                        </p:attrNameLst>
                                      </p:cBhvr>
                                      <p:to>
                                        <p:strVal val="visible"/>
                                      </p:to>
                                    </p:set>
                                    <p:animEffect transition="in" filter="fade">
                                      <p:cBhvr>
                                        <p:cTn id="64" dur="500"/>
                                        <p:tgtEl>
                                          <p:spTgt spid="585"/>
                                        </p:tgtEl>
                                      </p:cBhvr>
                                    </p:animEffect>
                                  </p:childTnLst>
                                </p:cTn>
                              </p:par>
                            </p:childTnLst>
                          </p:cTn>
                        </p:par>
                      </p:childTnLst>
                    </p:cTn>
                  </p:par>
                  <p:par>
                    <p:cTn id="65" fill="hold">
                      <p:stCondLst>
                        <p:cond delay="indefinite"/>
                      </p:stCondLst>
                      <p:childTnLst>
                        <p:par>
                          <p:cTn id="66" fill="hold">
                            <p:stCondLst>
                              <p:cond delay="0"/>
                            </p:stCondLst>
                            <p:childTnLst>
                              <p:par>
                                <p:cTn id="67" presetID="23" presetClass="entr" presetSubtype="16" fill="hold" nodeType="clickEffect">
                                  <p:stCondLst>
                                    <p:cond delay="0"/>
                                  </p:stCondLst>
                                  <p:childTnLst>
                                    <p:set>
                                      <p:cBhvr>
                                        <p:cTn id="68" dur="1" fill="hold">
                                          <p:stCondLst>
                                            <p:cond delay="0"/>
                                          </p:stCondLst>
                                        </p:cTn>
                                        <p:tgtEl>
                                          <p:spTgt spid="587"/>
                                        </p:tgtEl>
                                        <p:attrNameLst>
                                          <p:attrName>style.visibility</p:attrName>
                                        </p:attrNameLst>
                                      </p:cBhvr>
                                      <p:to>
                                        <p:strVal val="visible"/>
                                      </p:to>
                                    </p:set>
                                    <p:anim calcmode="lin" valueType="num">
                                      <p:cBhvr additive="base">
                                        <p:cTn id="69" dur="500"/>
                                        <p:tgtEl>
                                          <p:spTgt spid="587"/>
                                        </p:tgtEl>
                                        <p:attrNameLst>
                                          <p:attrName>ppt_w</p:attrName>
                                        </p:attrNameLst>
                                      </p:cBhvr>
                                      <p:tavLst>
                                        <p:tav tm="0">
                                          <p:val>
                                            <p:strVal val="0"/>
                                          </p:val>
                                        </p:tav>
                                        <p:tav tm="100000">
                                          <p:val>
                                            <p:strVal val="#ppt_w"/>
                                          </p:val>
                                        </p:tav>
                                      </p:tavLst>
                                    </p:anim>
                                    <p:anim calcmode="lin" valueType="num">
                                      <p:cBhvr additive="base">
                                        <p:cTn id="70" dur="500"/>
                                        <p:tgtEl>
                                          <p:spTgt spid="587"/>
                                        </p:tgtEl>
                                        <p:attrNameLst>
                                          <p:attrName>ppt_h</p:attrName>
                                        </p:attrNameLst>
                                      </p:cBhvr>
                                      <p:tavLst>
                                        <p:tav tm="0">
                                          <p:val>
                                            <p:strVal val="0"/>
                                          </p:val>
                                        </p:tav>
                                        <p:tav tm="100000">
                                          <p:val>
                                            <p:strVal val="#ppt_h"/>
                                          </p:val>
                                        </p:tav>
                                      </p:tavLst>
                                    </p:anim>
                                  </p:childTnLst>
                                </p:cTn>
                              </p:par>
                            </p:childTnLst>
                          </p:cTn>
                        </p:par>
                      </p:childTnLst>
                    </p:cTn>
                  </p:par>
                  <p:par>
                    <p:cTn id="71" fill="hold">
                      <p:stCondLst>
                        <p:cond delay="indefinite"/>
                      </p:stCondLst>
                      <p:childTnLst>
                        <p:par>
                          <p:cTn id="72" fill="hold">
                            <p:stCondLst>
                              <p:cond delay="0"/>
                            </p:stCondLst>
                            <p:childTnLst>
                              <p:par>
                                <p:cTn id="73" presetID="23" presetClass="entr" presetSubtype="16" fill="hold" nodeType="clickEffect">
                                  <p:stCondLst>
                                    <p:cond delay="0"/>
                                  </p:stCondLst>
                                  <p:childTnLst>
                                    <p:set>
                                      <p:cBhvr>
                                        <p:cTn id="74" dur="1" fill="hold">
                                          <p:stCondLst>
                                            <p:cond delay="0"/>
                                          </p:stCondLst>
                                        </p:cTn>
                                        <p:tgtEl>
                                          <p:spTgt spid="586"/>
                                        </p:tgtEl>
                                        <p:attrNameLst>
                                          <p:attrName>style.visibility</p:attrName>
                                        </p:attrNameLst>
                                      </p:cBhvr>
                                      <p:to>
                                        <p:strVal val="visible"/>
                                      </p:to>
                                    </p:set>
                                    <p:anim calcmode="lin" valueType="num">
                                      <p:cBhvr additive="base">
                                        <p:cTn id="75" dur="500"/>
                                        <p:tgtEl>
                                          <p:spTgt spid="586"/>
                                        </p:tgtEl>
                                        <p:attrNameLst>
                                          <p:attrName>ppt_w</p:attrName>
                                        </p:attrNameLst>
                                      </p:cBhvr>
                                      <p:tavLst>
                                        <p:tav tm="0">
                                          <p:val>
                                            <p:strVal val="0"/>
                                          </p:val>
                                        </p:tav>
                                        <p:tav tm="100000">
                                          <p:val>
                                            <p:strVal val="#ppt_w"/>
                                          </p:val>
                                        </p:tav>
                                      </p:tavLst>
                                    </p:anim>
                                    <p:anim calcmode="lin" valueType="num">
                                      <p:cBhvr additive="base">
                                        <p:cTn id="76" dur="500"/>
                                        <p:tgtEl>
                                          <p:spTgt spid="586"/>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592"/>
        <p:cNvGrpSpPr/>
        <p:nvPr/>
      </p:nvGrpSpPr>
      <p:grpSpPr>
        <a:xfrm>
          <a:off x="0" y="0"/>
          <a:ext cx="0" cy="0"/>
          <a:chOff x="0" y="0"/>
          <a:chExt cx="0" cy="0"/>
        </a:xfrm>
      </p:grpSpPr>
      <p:sp>
        <p:nvSpPr>
          <p:cNvPr id="593" name="Google Shape;593;p42"/>
          <p:cNvSpPr/>
          <p:nvPr/>
        </p:nvSpPr>
        <p:spPr>
          <a:xfrm>
            <a:off x="3200400" y="304800"/>
            <a:ext cx="2057400" cy="609600"/>
          </a:xfrm>
          <a:prstGeom prst="rect">
            <a:avLst/>
          </a:prstGeom>
        </p:spPr>
        <p:txBody>
          <a:bodyPr>
            <a:prstTxWarp prst="textPlain">
              <a:avLst/>
            </a:prstTxWarp>
          </a:bodyPr>
          <a:lstStyle/>
          <a:p>
            <a:pPr lvl="0" algn="l"/>
            <a:r>
              <a:rPr b="0" i="0">
                <a:ln w="12700" cap="flat" cmpd="sng">
                  <a:solidFill>
                    <a:schemeClr val="dk1"/>
                  </a:solidFill>
                  <a:prstDash val="solid"/>
                  <a:miter lim="800000"/>
                  <a:headEnd type="none" w="sm" len="sm"/>
                  <a:tailEnd type="none" w="sm" len="sm"/>
                </a:ln>
                <a:solidFill>
                  <a:srgbClr val="993300"/>
                </a:solidFill>
                <a:latin typeface="Georgia"/>
              </a:rPr>
              <a:t>You Try </a:t>
            </a:r>
          </a:p>
        </p:txBody>
      </p:sp>
      <p:sp>
        <p:nvSpPr>
          <p:cNvPr id="594" name="Google Shape;594;p42"/>
          <p:cNvSpPr/>
          <p:nvPr/>
        </p:nvSpPr>
        <p:spPr>
          <a:xfrm>
            <a:off x="1447800" y="2286000"/>
            <a:ext cx="2362200" cy="5334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0.625 </a:t>
            </a:r>
          </a:p>
        </p:txBody>
      </p:sp>
      <p:sp>
        <p:nvSpPr>
          <p:cNvPr id="595" name="Google Shape;595;p42"/>
          <p:cNvSpPr/>
          <p:nvPr/>
        </p:nvSpPr>
        <p:spPr>
          <a:xfrm>
            <a:off x="2133600" y="2895600"/>
            <a:ext cx="609600" cy="228600"/>
          </a:xfrm>
          <a:custGeom>
            <a:avLst/>
            <a:gdLst/>
            <a:ahLst/>
            <a:cxnLst/>
            <a:rect l="l" t="t" r="r" b="b"/>
            <a:pathLst>
              <a:path w="1200" h="288" extrusionOk="0">
                <a:moveTo>
                  <a:pt x="0" y="0"/>
                </a:moveTo>
                <a:cubicBezTo>
                  <a:pt x="164" y="144"/>
                  <a:pt x="328" y="288"/>
                  <a:pt x="528" y="288"/>
                </a:cubicBezTo>
                <a:cubicBezTo>
                  <a:pt x="728" y="288"/>
                  <a:pt x="964" y="144"/>
                  <a:pt x="1200" y="0"/>
                </a:cubicBezTo>
              </a:path>
            </a:pathLst>
          </a:custGeom>
          <a:noFill/>
          <a:ln w="3810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596" name="Google Shape;596;p42"/>
          <p:cNvSpPr/>
          <p:nvPr/>
        </p:nvSpPr>
        <p:spPr>
          <a:xfrm>
            <a:off x="2743200" y="2895600"/>
            <a:ext cx="533400" cy="228600"/>
          </a:xfrm>
          <a:custGeom>
            <a:avLst/>
            <a:gdLst/>
            <a:ahLst/>
            <a:cxnLst/>
            <a:rect l="l" t="t" r="r" b="b"/>
            <a:pathLst>
              <a:path w="1200" h="288" extrusionOk="0">
                <a:moveTo>
                  <a:pt x="0" y="0"/>
                </a:moveTo>
                <a:cubicBezTo>
                  <a:pt x="164" y="144"/>
                  <a:pt x="328" y="288"/>
                  <a:pt x="528" y="288"/>
                </a:cubicBezTo>
                <a:cubicBezTo>
                  <a:pt x="728" y="288"/>
                  <a:pt x="964" y="144"/>
                  <a:pt x="1200" y="0"/>
                </a:cubicBezTo>
              </a:path>
            </a:pathLst>
          </a:custGeom>
          <a:noFill/>
          <a:ln w="3810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597" name="Google Shape;597;p42"/>
          <p:cNvSpPr/>
          <p:nvPr/>
        </p:nvSpPr>
        <p:spPr>
          <a:xfrm>
            <a:off x="5334000" y="2209800"/>
            <a:ext cx="2133600" cy="6096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62.5 % </a:t>
            </a:r>
          </a:p>
        </p:txBody>
      </p:sp>
      <p:sp>
        <p:nvSpPr>
          <p:cNvPr id="598" name="Google Shape;598;p42"/>
          <p:cNvSpPr/>
          <p:nvPr/>
        </p:nvSpPr>
        <p:spPr>
          <a:xfrm>
            <a:off x="4419600" y="2438400"/>
            <a:ext cx="457200" cy="2286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rgbClr val="336699"/>
                </a:solidFill>
                <a:latin typeface="Times New Roman"/>
              </a:rPr>
              <a:t>= </a:t>
            </a:r>
          </a:p>
        </p:txBody>
      </p:sp>
      <p:sp>
        <p:nvSpPr>
          <p:cNvPr id="599" name="Google Shape;599;p42"/>
          <p:cNvSpPr/>
          <p:nvPr/>
        </p:nvSpPr>
        <p:spPr>
          <a:xfrm>
            <a:off x="1600200" y="3962400"/>
            <a:ext cx="762000" cy="5334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.7 </a:t>
            </a:r>
          </a:p>
        </p:txBody>
      </p:sp>
      <p:sp>
        <p:nvSpPr>
          <p:cNvPr id="600" name="Google Shape;600;p42"/>
          <p:cNvSpPr/>
          <p:nvPr/>
        </p:nvSpPr>
        <p:spPr>
          <a:xfrm>
            <a:off x="1676400" y="4572000"/>
            <a:ext cx="685800" cy="228600"/>
          </a:xfrm>
          <a:custGeom>
            <a:avLst/>
            <a:gdLst/>
            <a:ahLst/>
            <a:cxnLst/>
            <a:rect l="l" t="t" r="r" b="b"/>
            <a:pathLst>
              <a:path w="1200" h="288" extrusionOk="0">
                <a:moveTo>
                  <a:pt x="0" y="0"/>
                </a:moveTo>
                <a:cubicBezTo>
                  <a:pt x="164" y="144"/>
                  <a:pt x="328" y="288"/>
                  <a:pt x="528" y="288"/>
                </a:cubicBezTo>
                <a:cubicBezTo>
                  <a:pt x="728" y="288"/>
                  <a:pt x="964" y="144"/>
                  <a:pt x="1200" y="0"/>
                </a:cubicBezTo>
              </a:path>
            </a:pathLst>
          </a:custGeom>
          <a:noFill/>
          <a:ln w="3810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601" name="Google Shape;601;p42"/>
          <p:cNvSpPr/>
          <p:nvPr/>
        </p:nvSpPr>
        <p:spPr>
          <a:xfrm>
            <a:off x="2362200" y="4572000"/>
            <a:ext cx="838200" cy="228600"/>
          </a:xfrm>
          <a:custGeom>
            <a:avLst/>
            <a:gdLst/>
            <a:ahLst/>
            <a:cxnLst/>
            <a:rect l="l" t="t" r="r" b="b"/>
            <a:pathLst>
              <a:path w="1200" h="288" extrusionOk="0">
                <a:moveTo>
                  <a:pt x="0" y="0"/>
                </a:moveTo>
                <a:cubicBezTo>
                  <a:pt x="164" y="144"/>
                  <a:pt x="328" y="288"/>
                  <a:pt x="528" y="288"/>
                </a:cubicBezTo>
                <a:cubicBezTo>
                  <a:pt x="728" y="288"/>
                  <a:pt x="964" y="144"/>
                  <a:pt x="1200" y="0"/>
                </a:cubicBezTo>
              </a:path>
            </a:pathLst>
          </a:custGeom>
          <a:noFill/>
          <a:ln w="3810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602" name="Google Shape;602;p42"/>
          <p:cNvSpPr/>
          <p:nvPr/>
        </p:nvSpPr>
        <p:spPr>
          <a:xfrm>
            <a:off x="5410200" y="3886200"/>
            <a:ext cx="1676400" cy="6096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70 % </a:t>
            </a:r>
          </a:p>
        </p:txBody>
      </p:sp>
      <p:sp>
        <p:nvSpPr>
          <p:cNvPr id="603" name="Google Shape;603;p42"/>
          <p:cNvSpPr/>
          <p:nvPr/>
        </p:nvSpPr>
        <p:spPr>
          <a:xfrm>
            <a:off x="4419600" y="4114800"/>
            <a:ext cx="457200" cy="2286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rgbClr val="336699"/>
                </a:solidFill>
                <a:latin typeface="Times New Roman"/>
              </a:rPr>
              <a:t>= </a:t>
            </a:r>
          </a:p>
        </p:txBody>
      </p:sp>
      <p:sp>
        <p:nvSpPr>
          <p:cNvPr id="604" name="Google Shape;604;p42"/>
          <p:cNvSpPr txBox="1"/>
          <p:nvPr/>
        </p:nvSpPr>
        <p:spPr>
          <a:xfrm>
            <a:off x="1143000" y="990600"/>
            <a:ext cx="6934200" cy="70167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accent2"/>
              </a:buClr>
              <a:buSzPts val="4000"/>
              <a:buFont typeface="Times New Roman"/>
              <a:buNone/>
            </a:pPr>
            <a:r>
              <a:rPr lang="en-US" sz="4000" b="1" i="0" u="none">
                <a:solidFill>
                  <a:schemeClr val="accent2"/>
                </a:solidFill>
                <a:latin typeface="Times New Roman"/>
                <a:ea typeface="Times New Roman"/>
                <a:cs typeface="Times New Roman"/>
                <a:sym typeface="Times New Roman"/>
              </a:rPr>
              <a:t>Convert decimals to percents</a:t>
            </a:r>
            <a:endParaRPr/>
          </a:p>
        </p:txBody>
      </p:sp>
      <p:sp>
        <p:nvSpPr>
          <p:cNvPr id="605" name="Google Shape;605;p42"/>
          <p:cNvSpPr txBox="1"/>
          <p:nvPr/>
        </p:nvSpPr>
        <p:spPr>
          <a:xfrm>
            <a:off x="609600" y="5181600"/>
            <a:ext cx="7772400" cy="1187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CC0066"/>
              </a:buClr>
              <a:buSzPts val="2400"/>
              <a:buFont typeface="Times New Roman"/>
              <a:buNone/>
            </a:pPr>
            <a:r>
              <a:rPr lang="en-US" sz="2400" b="1" i="0" u="none">
                <a:solidFill>
                  <a:srgbClr val="CC0066"/>
                </a:solidFill>
                <a:latin typeface="Times New Roman"/>
                <a:ea typeface="Times New Roman"/>
                <a:cs typeface="Times New Roman"/>
                <a:sym typeface="Times New Roman"/>
              </a:rPr>
              <a:t>Make sure there are at least two digits at the decimal points; add zero where needed (this does not change the value of the number).</a:t>
            </a:r>
            <a:endParaRPr/>
          </a:p>
        </p:txBody>
      </p:sp>
      <p:sp>
        <p:nvSpPr>
          <p:cNvPr id="606" name="Google Shape;606;p42"/>
          <p:cNvSpPr/>
          <p:nvPr/>
        </p:nvSpPr>
        <p:spPr>
          <a:xfrm>
            <a:off x="2514600" y="3962400"/>
            <a:ext cx="533400" cy="533400"/>
          </a:xfrm>
          <a:prstGeom prst="rect">
            <a:avLst/>
          </a:prstGeom>
        </p:spPr>
        <p:txBody>
          <a:bodyPr>
            <a:prstTxWarp prst="textPlain">
              <a:avLst/>
            </a:prstTxWarp>
          </a:bodyPr>
          <a:lstStyle/>
          <a:p>
            <a:pPr lvl="0" algn="l"/>
            <a:r>
              <a:rPr b="0" i="0">
                <a:ln w="9525" cap="flat" cmpd="sng">
                  <a:solidFill>
                    <a:srgbClr val="CC99FF"/>
                  </a:solidFill>
                  <a:prstDash val="solid"/>
                  <a:miter lim="800000"/>
                  <a:headEnd type="none" w="sm" len="sm"/>
                  <a:tailEnd type="none" w="sm" len="sm"/>
                </a:ln>
                <a:gradFill>
                  <a:gsLst>
                    <a:gs pos="0">
                      <a:srgbClr val="6600CC"/>
                    </a:gs>
                    <a:gs pos="100000">
                      <a:srgbClr val="CC00CC"/>
                    </a:gs>
                  </a:gsLst>
                  <a:lin ang="5400000" scaled="0"/>
                </a:gradFill>
                <a:latin typeface="Georgia"/>
              </a:rPr>
              <a:t>0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95"/>
                                        </p:tgtEl>
                                        <p:attrNameLst>
                                          <p:attrName>style.visibility</p:attrName>
                                        </p:attrNameLst>
                                      </p:cBhvr>
                                      <p:to>
                                        <p:strVal val="visible"/>
                                      </p:to>
                                    </p:set>
                                    <p:animEffect transition="in" filter="fade">
                                      <p:cBhvr>
                                        <p:cTn id="7" dur="500"/>
                                        <p:tgtEl>
                                          <p:spTgt spid="595"/>
                                        </p:tgtEl>
                                      </p:cBhvr>
                                    </p:animEffect>
                                  </p:childTnLst>
                                </p:cTn>
                              </p:par>
                            </p:childTnLst>
                          </p:cTn>
                        </p:par>
                        <p:par>
                          <p:cTn id="8" fill="hold">
                            <p:stCondLst>
                              <p:cond delay="500"/>
                            </p:stCondLst>
                            <p:childTnLst>
                              <p:par>
                                <p:cTn id="9" presetID="10" presetClass="entr" presetSubtype="0" fill="hold" nodeType="afterEffect">
                                  <p:stCondLst>
                                    <p:cond delay="1000"/>
                                  </p:stCondLst>
                                  <p:childTnLst>
                                    <p:set>
                                      <p:cBhvr>
                                        <p:cTn id="10" dur="1" fill="hold">
                                          <p:stCondLst>
                                            <p:cond delay="0"/>
                                          </p:stCondLst>
                                        </p:cTn>
                                        <p:tgtEl>
                                          <p:spTgt spid="596"/>
                                        </p:tgtEl>
                                        <p:attrNameLst>
                                          <p:attrName>style.visibility</p:attrName>
                                        </p:attrNameLst>
                                      </p:cBhvr>
                                      <p:to>
                                        <p:strVal val="visible"/>
                                      </p:to>
                                    </p:set>
                                    <p:animEffect transition="in" filter="fade">
                                      <p:cBhvr>
                                        <p:cTn id="11" dur="500"/>
                                        <p:tgtEl>
                                          <p:spTgt spid="596"/>
                                        </p:tgtEl>
                                      </p:cBhvr>
                                    </p:animEffect>
                                  </p:childTnLst>
                                </p:cTn>
                              </p:par>
                            </p:childTnLst>
                          </p:cTn>
                        </p:par>
                      </p:childTnLst>
                    </p:cTn>
                  </p:par>
                  <p:par>
                    <p:cTn id="12" fill="hold">
                      <p:stCondLst>
                        <p:cond delay="indefinite"/>
                      </p:stCondLst>
                      <p:childTnLst>
                        <p:par>
                          <p:cTn id="13" fill="hold">
                            <p:stCondLst>
                              <p:cond delay="0"/>
                            </p:stCondLst>
                            <p:childTnLst>
                              <p:par>
                                <p:cTn id="14" presetID="23" presetClass="entr" presetSubtype="16" fill="hold" nodeType="clickEffect">
                                  <p:stCondLst>
                                    <p:cond delay="0"/>
                                  </p:stCondLst>
                                  <p:childTnLst>
                                    <p:set>
                                      <p:cBhvr>
                                        <p:cTn id="15" dur="1" fill="hold">
                                          <p:stCondLst>
                                            <p:cond delay="0"/>
                                          </p:stCondLst>
                                        </p:cTn>
                                        <p:tgtEl>
                                          <p:spTgt spid="597"/>
                                        </p:tgtEl>
                                        <p:attrNameLst>
                                          <p:attrName>style.visibility</p:attrName>
                                        </p:attrNameLst>
                                      </p:cBhvr>
                                      <p:to>
                                        <p:strVal val="visible"/>
                                      </p:to>
                                    </p:set>
                                    <p:anim calcmode="lin" valueType="num">
                                      <p:cBhvr additive="base">
                                        <p:cTn id="16" dur="500"/>
                                        <p:tgtEl>
                                          <p:spTgt spid="597"/>
                                        </p:tgtEl>
                                        <p:attrNameLst>
                                          <p:attrName>ppt_w</p:attrName>
                                        </p:attrNameLst>
                                      </p:cBhvr>
                                      <p:tavLst>
                                        <p:tav tm="0">
                                          <p:val>
                                            <p:strVal val="0"/>
                                          </p:val>
                                        </p:tav>
                                        <p:tav tm="100000">
                                          <p:val>
                                            <p:strVal val="#ppt_w"/>
                                          </p:val>
                                        </p:tav>
                                      </p:tavLst>
                                    </p:anim>
                                    <p:anim calcmode="lin" valueType="num">
                                      <p:cBhvr additive="base">
                                        <p:cTn id="17" dur="500"/>
                                        <p:tgtEl>
                                          <p:spTgt spid="597"/>
                                        </p:tgtEl>
                                        <p:attrNameLst>
                                          <p:attrName>ppt_h</p:attrName>
                                        </p:attrNameLst>
                                      </p:cBhvr>
                                      <p:tavLst>
                                        <p:tav tm="0">
                                          <p:val>
                                            <p:strVal val="0"/>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nodeType="clickEffect">
                                  <p:stCondLst>
                                    <p:cond delay="0"/>
                                  </p:stCondLst>
                                  <p:childTnLst>
                                    <p:set>
                                      <p:cBhvr>
                                        <p:cTn id="21" dur="1" fill="hold">
                                          <p:stCondLst>
                                            <p:cond delay="0"/>
                                          </p:stCondLst>
                                        </p:cTn>
                                        <p:tgtEl>
                                          <p:spTgt spid="605"/>
                                        </p:tgtEl>
                                        <p:attrNameLst>
                                          <p:attrName>style.visibility</p:attrName>
                                        </p:attrNameLst>
                                      </p:cBhvr>
                                      <p:to>
                                        <p:strVal val="visible"/>
                                      </p:to>
                                    </p:set>
                                    <p:anim calcmode="lin" valueType="num">
                                      <p:cBhvr additive="base">
                                        <p:cTn id="22" dur="500"/>
                                        <p:tgtEl>
                                          <p:spTgt spid="605"/>
                                        </p:tgtEl>
                                        <p:attrNameLst>
                                          <p:attrName>ppt_w</p:attrName>
                                        </p:attrNameLst>
                                      </p:cBhvr>
                                      <p:tavLst>
                                        <p:tav tm="0">
                                          <p:val>
                                            <p:strVal val="0"/>
                                          </p:val>
                                        </p:tav>
                                        <p:tav tm="100000">
                                          <p:val>
                                            <p:strVal val="#ppt_w"/>
                                          </p:val>
                                        </p:tav>
                                      </p:tavLst>
                                    </p:anim>
                                    <p:anim calcmode="lin" valueType="num">
                                      <p:cBhvr additive="base">
                                        <p:cTn id="23" dur="500"/>
                                        <p:tgtEl>
                                          <p:spTgt spid="605"/>
                                        </p:tgtEl>
                                        <p:attrNameLst>
                                          <p:attrName>ppt_h</p:attrName>
                                        </p:attrNameLst>
                                      </p:cBhvr>
                                      <p:tavLst>
                                        <p:tav tm="0">
                                          <p:val>
                                            <p:strVal val="0"/>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606"/>
                                        </p:tgtEl>
                                        <p:attrNameLst>
                                          <p:attrName>style.visibility</p:attrName>
                                        </p:attrNameLst>
                                      </p:cBhvr>
                                      <p:to>
                                        <p:strVal val="visible"/>
                                      </p:to>
                                    </p:set>
                                    <p:animEffect transition="in" filter="fade">
                                      <p:cBhvr>
                                        <p:cTn id="28" dur="500"/>
                                        <p:tgtEl>
                                          <p:spTgt spid="606"/>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600"/>
                                        </p:tgtEl>
                                        <p:attrNameLst>
                                          <p:attrName>style.visibility</p:attrName>
                                        </p:attrNameLst>
                                      </p:cBhvr>
                                      <p:to>
                                        <p:strVal val="visible"/>
                                      </p:to>
                                    </p:set>
                                    <p:animEffect transition="in" filter="fade">
                                      <p:cBhvr>
                                        <p:cTn id="33" dur="500"/>
                                        <p:tgtEl>
                                          <p:spTgt spid="600"/>
                                        </p:tgtEl>
                                      </p:cBhvr>
                                    </p:animEffect>
                                  </p:childTnLst>
                                </p:cTn>
                              </p:par>
                            </p:childTnLst>
                          </p:cTn>
                        </p:par>
                        <p:par>
                          <p:cTn id="34" fill="hold">
                            <p:stCondLst>
                              <p:cond delay="500"/>
                            </p:stCondLst>
                            <p:childTnLst>
                              <p:par>
                                <p:cTn id="35" presetID="10" presetClass="entr" presetSubtype="0" fill="hold" nodeType="afterEffect">
                                  <p:stCondLst>
                                    <p:cond delay="1000"/>
                                  </p:stCondLst>
                                  <p:childTnLst>
                                    <p:set>
                                      <p:cBhvr>
                                        <p:cTn id="36" dur="1" fill="hold">
                                          <p:stCondLst>
                                            <p:cond delay="0"/>
                                          </p:stCondLst>
                                        </p:cTn>
                                        <p:tgtEl>
                                          <p:spTgt spid="601"/>
                                        </p:tgtEl>
                                        <p:attrNameLst>
                                          <p:attrName>style.visibility</p:attrName>
                                        </p:attrNameLst>
                                      </p:cBhvr>
                                      <p:to>
                                        <p:strVal val="visible"/>
                                      </p:to>
                                    </p:set>
                                    <p:animEffect transition="in" filter="fade">
                                      <p:cBhvr>
                                        <p:cTn id="37" dur="500"/>
                                        <p:tgtEl>
                                          <p:spTgt spid="601"/>
                                        </p:tgtEl>
                                      </p:cBhvr>
                                    </p:animEffect>
                                  </p:childTnLst>
                                </p:cTn>
                              </p:par>
                            </p:childTnLst>
                          </p:cTn>
                        </p:par>
                      </p:childTnLst>
                    </p:cTn>
                  </p:par>
                  <p:par>
                    <p:cTn id="38" fill="hold">
                      <p:stCondLst>
                        <p:cond delay="indefinite"/>
                      </p:stCondLst>
                      <p:childTnLst>
                        <p:par>
                          <p:cTn id="39" fill="hold">
                            <p:stCondLst>
                              <p:cond delay="0"/>
                            </p:stCondLst>
                            <p:childTnLst>
                              <p:par>
                                <p:cTn id="40" presetID="23" presetClass="entr" presetSubtype="16" fill="hold" nodeType="clickEffect">
                                  <p:stCondLst>
                                    <p:cond delay="0"/>
                                  </p:stCondLst>
                                  <p:childTnLst>
                                    <p:set>
                                      <p:cBhvr>
                                        <p:cTn id="41" dur="1" fill="hold">
                                          <p:stCondLst>
                                            <p:cond delay="0"/>
                                          </p:stCondLst>
                                        </p:cTn>
                                        <p:tgtEl>
                                          <p:spTgt spid="602"/>
                                        </p:tgtEl>
                                        <p:attrNameLst>
                                          <p:attrName>style.visibility</p:attrName>
                                        </p:attrNameLst>
                                      </p:cBhvr>
                                      <p:to>
                                        <p:strVal val="visible"/>
                                      </p:to>
                                    </p:set>
                                    <p:anim calcmode="lin" valueType="num">
                                      <p:cBhvr additive="base">
                                        <p:cTn id="42" dur="500"/>
                                        <p:tgtEl>
                                          <p:spTgt spid="602"/>
                                        </p:tgtEl>
                                        <p:attrNameLst>
                                          <p:attrName>ppt_w</p:attrName>
                                        </p:attrNameLst>
                                      </p:cBhvr>
                                      <p:tavLst>
                                        <p:tav tm="0">
                                          <p:val>
                                            <p:strVal val="0"/>
                                          </p:val>
                                        </p:tav>
                                        <p:tav tm="100000">
                                          <p:val>
                                            <p:strVal val="#ppt_w"/>
                                          </p:val>
                                        </p:tav>
                                      </p:tavLst>
                                    </p:anim>
                                    <p:anim calcmode="lin" valueType="num">
                                      <p:cBhvr additive="base">
                                        <p:cTn id="43" dur="500"/>
                                        <p:tgtEl>
                                          <p:spTgt spid="602"/>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610"/>
        <p:cNvGrpSpPr/>
        <p:nvPr/>
      </p:nvGrpSpPr>
      <p:grpSpPr>
        <a:xfrm>
          <a:off x="0" y="0"/>
          <a:ext cx="0" cy="0"/>
          <a:chOff x="0" y="0"/>
          <a:chExt cx="0" cy="0"/>
        </a:xfrm>
      </p:grpSpPr>
      <p:sp>
        <p:nvSpPr>
          <p:cNvPr id="611" name="Google Shape;611;p43"/>
          <p:cNvSpPr/>
          <p:nvPr/>
        </p:nvSpPr>
        <p:spPr>
          <a:xfrm>
            <a:off x="2438400" y="609600"/>
            <a:ext cx="4267200" cy="609600"/>
          </a:xfrm>
          <a:prstGeom prst="rect">
            <a:avLst/>
          </a:prstGeom>
        </p:spPr>
        <p:txBody>
          <a:bodyPr>
            <a:prstTxWarp prst="textPlain">
              <a:avLst/>
            </a:prstTxWarp>
          </a:bodyPr>
          <a:lstStyle/>
          <a:p>
            <a:pPr lvl="0" algn="l"/>
            <a:r>
              <a:rPr b="0" i="0">
                <a:ln w="12700" cap="flat" cmpd="sng">
                  <a:solidFill>
                    <a:schemeClr val="dk1"/>
                  </a:solidFill>
                  <a:prstDash val="solid"/>
                  <a:miter lim="800000"/>
                  <a:headEnd type="none" w="sm" len="sm"/>
                  <a:tailEnd type="none" w="sm" len="sm"/>
                </a:ln>
                <a:solidFill>
                  <a:srgbClr val="3366FF"/>
                </a:solidFill>
                <a:latin typeface="Georgia"/>
              </a:rPr>
              <a:t>Essential Question </a:t>
            </a:r>
          </a:p>
        </p:txBody>
      </p:sp>
      <p:sp>
        <p:nvSpPr>
          <p:cNvPr id="612" name="Google Shape;612;p43"/>
          <p:cNvSpPr/>
          <p:nvPr/>
        </p:nvSpPr>
        <p:spPr>
          <a:xfrm>
            <a:off x="381000" y="1600200"/>
            <a:ext cx="8458200" cy="762000"/>
          </a:xfrm>
          <a:prstGeom prst="rect">
            <a:avLst/>
          </a:prstGeom>
        </p:spPr>
        <p:txBody>
          <a:bodyPr>
            <a:prstTxWarp prst="textPlain">
              <a:avLst/>
            </a:prstTxWarp>
          </a:bodyPr>
          <a:lstStyle/>
          <a:p>
            <a:pPr lvl="0" algn="l"/>
            <a:r>
              <a:rPr b="0" i="0">
                <a:ln w="12700" cap="flat" cmpd="sng">
                  <a:solidFill>
                    <a:schemeClr val="dk1"/>
                  </a:solidFill>
                  <a:prstDash val="solid"/>
                  <a:miter lim="800000"/>
                  <a:headEnd type="none" w="sm" len="sm"/>
                  <a:tailEnd type="none" w="sm" len="sm"/>
                </a:ln>
                <a:solidFill>
                  <a:schemeClr val="dk2"/>
                </a:solidFill>
                <a:latin typeface="Georgia"/>
              </a:rPr>
              <a:t>How do I express Percents as decimals? </a:t>
            </a:r>
          </a:p>
        </p:txBody>
      </p:sp>
      <p:sp>
        <p:nvSpPr>
          <p:cNvPr id="613" name="Google Shape;613;p43"/>
          <p:cNvSpPr/>
          <p:nvPr/>
        </p:nvSpPr>
        <p:spPr>
          <a:xfrm>
            <a:off x="990600" y="5181600"/>
            <a:ext cx="7467600" cy="914400"/>
          </a:xfrm>
          <a:prstGeom prst="rect">
            <a:avLst/>
          </a:prstGeom>
        </p:spPr>
        <p:txBody>
          <a:bodyPr>
            <a:prstTxWarp prst="textPlain">
              <a:avLst/>
            </a:prstTxWarp>
          </a:bodyPr>
          <a:lstStyle/>
          <a:p>
            <a:pPr lvl="0" algn="l"/>
            <a:r>
              <a:rPr b="0" i="0">
                <a:ln w="12700" cap="flat" cmpd="sng">
                  <a:solidFill>
                    <a:schemeClr val="dk1"/>
                  </a:solidFill>
                  <a:prstDash val="solid"/>
                  <a:miter lim="800000"/>
                  <a:headEnd type="none" w="sm" len="sm"/>
                  <a:tailEnd type="none" w="sm" len="sm"/>
                </a:ln>
                <a:solidFill>
                  <a:schemeClr val="accent1"/>
                </a:solidFill>
                <a:latin typeface="Georgia"/>
              </a:rPr>
              <a:t>* remove the % sign </a:t>
            </a:r>
          </a:p>
        </p:txBody>
      </p:sp>
      <p:sp>
        <p:nvSpPr>
          <p:cNvPr id="614" name="Google Shape;614;p43"/>
          <p:cNvSpPr/>
          <p:nvPr/>
        </p:nvSpPr>
        <p:spPr>
          <a:xfrm>
            <a:off x="381000" y="2971800"/>
            <a:ext cx="8382000" cy="1447800"/>
          </a:xfrm>
          <a:prstGeom prst="rect">
            <a:avLst/>
          </a:prstGeom>
        </p:spPr>
        <p:txBody>
          <a:bodyPr>
            <a:prstTxWarp prst="textPlain">
              <a:avLst/>
            </a:prstTxWarp>
          </a:bodyPr>
          <a:lstStyle/>
          <a:p>
            <a:pPr lvl="0" algn="l"/>
            <a:r>
              <a:rPr b="0" i="0">
                <a:ln w="12700" cap="flat" cmpd="sng">
                  <a:solidFill>
                    <a:schemeClr val="dk1"/>
                  </a:solidFill>
                  <a:prstDash val="solid"/>
                  <a:miter lim="800000"/>
                  <a:headEnd type="none" w="sm" len="sm"/>
                  <a:tailEnd type="none" w="sm" len="sm"/>
                </a:ln>
                <a:solidFill>
                  <a:schemeClr val="accent1"/>
                </a:solidFill>
                <a:latin typeface="Georgia"/>
              </a:rPr>
              <a:t>* Move decimal    2 places to the left </a:t>
            </a:r>
          </a:p>
        </p:txBody>
      </p:sp>
      <p:cxnSp>
        <p:nvCxnSpPr>
          <p:cNvPr id="615" name="Google Shape;615;p43"/>
          <p:cNvCxnSpPr/>
          <p:nvPr/>
        </p:nvCxnSpPr>
        <p:spPr>
          <a:xfrm>
            <a:off x="7315200" y="4495800"/>
            <a:ext cx="1600200" cy="0"/>
          </a:xfrm>
          <a:prstGeom prst="straightConnector1">
            <a:avLst/>
          </a:prstGeom>
          <a:noFill/>
          <a:ln w="50800" cap="flat" cmpd="sng">
            <a:solidFill>
              <a:schemeClr val="dk1"/>
            </a:solidFill>
            <a:prstDash val="solid"/>
            <a:miter lim="800000"/>
            <a:headEnd type="triangle" w="med" len="med"/>
            <a:tailEnd type="none" w="med" len="me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14"/>
                                        </p:tgtEl>
                                        <p:attrNameLst>
                                          <p:attrName>style.visibility</p:attrName>
                                        </p:attrNameLst>
                                      </p:cBhvr>
                                      <p:to>
                                        <p:strVal val="visible"/>
                                      </p:to>
                                    </p:set>
                                    <p:anim calcmode="lin" valueType="num">
                                      <p:cBhvr additive="base">
                                        <p:cTn id="7" dur="500"/>
                                        <p:tgtEl>
                                          <p:spTgt spid="614"/>
                                        </p:tgtEl>
                                        <p:attrNameLst>
                                          <p:attrName>ppt_x</p:attrName>
                                        </p:attrNameLst>
                                      </p:cBhvr>
                                      <p:tavLst>
                                        <p:tav tm="0">
                                          <p:val>
                                            <p:strVal val="#ppt_x-1"/>
                                          </p:val>
                                        </p:tav>
                                        <p:tav tm="100000">
                                          <p:val>
                                            <p:strVal val="#ppt_x"/>
                                          </p:val>
                                        </p:tav>
                                      </p:tavLst>
                                    </p:anim>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615"/>
                                        </p:tgtEl>
                                        <p:attrNameLst>
                                          <p:attrName>style.visibility</p:attrName>
                                        </p:attrNameLst>
                                      </p:cBhvr>
                                      <p:to>
                                        <p:strVal val="visible"/>
                                      </p:to>
                                    </p:set>
                                    <p:animEffect transition="in" filter="fade">
                                      <p:cBhvr>
                                        <p:cTn id="11" dur="500"/>
                                        <p:tgtEl>
                                          <p:spTgt spid="615"/>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8" fill="hold" nodeType="clickEffect">
                                  <p:stCondLst>
                                    <p:cond delay="0"/>
                                  </p:stCondLst>
                                  <p:childTnLst>
                                    <p:set>
                                      <p:cBhvr>
                                        <p:cTn id="15" dur="1" fill="hold">
                                          <p:stCondLst>
                                            <p:cond delay="0"/>
                                          </p:stCondLst>
                                        </p:cTn>
                                        <p:tgtEl>
                                          <p:spTgt spid="613"/>
                                        </p:tgtEl>
                                        <p:attrNameLst>
                                          <p:attrName>style.visibility</p:attrName>
                                        </p:attrNameLst>
                                      </p:cBhvr>
                                      <p:to>
                                        <p:strVal val="visible"/>
                                      </p:to>
                                    </p:set>
                                    <p:anim calcmode="lin" valueType="num">
                                      <p:cBhvr additive="base">
                                        <p:cTn id="16" dur="500"/>
                                        <p:tgtEl>
                                          <p:spTgt spid="613"/>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18"/>
          <p:cNvSpPr txBox="1">
            <a:spLocks noGrp="1"/>
          </p:cNvSpPr>
          <p:nvPr>
            <p:ph type="title"/>
          </p:nvPr>
        </p:nvSpPr>
        <p:spPr>
          <a:xfrm>
            <a:off x="457200" y="274637"/>
            <a:ext cx="8229600" cy="1143000"/>
          </a:xfrm>
          <a:prstGeom prst="rect">
            <a:avLst/>
          </a:prstGeom>
          <a:solidFill>
            <a:srgbClr val="FF0000"/>
          </a:solidFill>
          <a:ln w="381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1" i="0" u="none">
                <a:solidFill>
                  <a:schemeClr val="dk2"/>
                </a:solidFill>
                <a:latin typeface="Times New Roman"/>
                <a:ea typeface="Times New Roman"/>
                <a:cs typeface="Times New Roman"/>
                <a:sym typeface="Times New Roman"/>
              </a:rPr>
              <a:t>Shutter Fold Foldable™</a:t>
            </a:r>
            <a:endParaRPr/>
          </a:p>
        </p:txBody>
      </p:sp>
      <p:sp>
        <p:nvSpPr>
          <p:cNvPr id="134" name="Google Shape;134;p18"/>
          <p:cNvSpPr txBox="1">
            <a:spLocks noGrp="1"/>
          </p:cNvSpPr>
          <p:nvPr>
            <p:ph type="body" idx="1"/>
          </p:nvPr>
        </p:nvSpPr>
        <p:spPr>
          <a:xfrm>
            <a:off x="457200" y="1600200"/>
            <a:ext cx="4038600" cy="4525962"/>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3600"/>
              <a:buFont typeface="Times New Roman"/>
              <a:buNone/>
            </a:pPr>
            <a:r>
              <a:rPr lang="en-US" sz="3600" b="0" i="0" u="sng">
                <a:solidFill>
                  <a:schemeClr val="dk1"/>
                </a:solidFill>
                <a:latin typeface="Times New Roman"/>
                <a:ea typeface="Times New Roman"/>
                <a:cs typeface="Times New Roman"/>
                <a:sym typeface="Times New Roman"/>
              </a:rPr>
              <a:t>Materials Needed</a:t>
            </a:r>
            <a:endParaRPr/>
          </a:p>
          <a:p>
            <a:pPr marL="342900" lvl="0" indent="-342900" algn="l" rtl="0">
              <a:lnSpc>
                <a:spcPct val="100000"/>
              </a:lnSpc>
              <a:spcBef>
                <a:spcPts val="720"/>
              </a:spcBef>
              <a:spcAft>
                <a:spcPts val="0"/>
              </a:spcAft>
              <a:buClr>
                <a:schemeClr val="dk1"/>
              </a:buClr>
              <a:buSzPts val="3600"/>
              <a:buFont typeface="Times New Roman"/>
              <a:buChar char="•"/>
            </a:pPr>
            <a:r>
              <a:rPr lang="en-US" sz="3600" b="0" i="0" u="none">
                <a:solidFill>
                  <a:schemeClr val="dk1"/>
                </a:solidFill>
                <a:latin typeface="Times New Roman"/>
                <a:ea typeface="Times New Roman"/>
                <a:cs typeface="Times New Roman"/>
                <a:sym typeface="Times New Roman"/>
              </a:rPr>
              <a:t>1 sheet 8.5 X 11 paper</a:t>
            </a:r>
            <a:endParaRPr/>
          </a:p>
          <a:p>
            <a:pPr marL="342900" lvl="0" indent="-342900" algn="l" rtl="0">
              <a:lnSpc>
                <a:spcPct val="100000"/>
              </a:lnSpc>
              <a:spcBef>
                <a:spcPts val="720"/>
              </a:spcBef>
              <a:spcAft>
                <a:spcPts val="0"/>
              </a:spcAft>
              <a:buClr>
                <a:schemeClr val="dk1"/>
              </a:buClr>
              <a:buSzPts val="3600"/>
              <a:buFont typeface="Times New Roman"/>
              <a:buChar char="•"/>
            </a:pPr>
            <a:r>
              <a:rPr lang="en-US" sz="3600" b="0" i="0" u="none">
                <a:solidFill>
                  <a:schemeClr val="dk1"/>
                </a:solidFill>
                <a:latin typeface="Times New Roman"/>
                <a:ea typeface="Times New Roman"/>
                <a:cs typeface="Times New Roman"/>
                <a:sym typeface="Times New Roman"/>
              </a:rPr>
              <a:t>marker</a:t>
            </a:r>
            <a:endParaRPr/>
          </a:p>
        </p:txBody>
      </p:sp>
      <p:sp>
        <p:nvSpPr>
          <p:cNvPr id="135" name="Google Shape;135;p18"/>
          <p:cNvSpPr txBox="1"/>
          <p:nvPr/>
        </p:nvSpPr>
        <p:spPr>
          <a:xfrm>
            <a:off x="6156325" y="1844675"/>
            <a:ext cx="2366962" cy="1828800"/>
          </a:xfrm>
          <a:prstGeom prst="rect">
            <a:avLst/>
          </a:prstGeom>
          <a:solidFill>
            <a:srgbClr val="00FFFF"/>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pic>
        <p:nvPicPr>
          <p:cNvPr id="136" name="Google Shape;136;p18" descr="j0197432[1]"/>
          <p:cNvPicPr preferRelativeResize="0">
            <a:picLocks noGrp="1"/>
          </p:cNvPicPr>
          <p:nvPr>
            <p:ph type="body" idx="1"/>
          </p:nvPr>
        </p:nvPicPr>
        <p:blipFill rotWithShape="1">
          <a:blip r:embed="rId3">
            <a:alphaModFix/>
          </a:blip>
          <a:srcRect/>
          <a:stretch/>
        </p:blipFill>
        <p:spPr>
          <a:xfrm>
            <a:off x="7092950" y="4005262"/>
            <a:ext cx="447675" cy="1841500"/>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619"/>
        <p:cNvGrpSpPr/>
        <p:nvPr/>
      </p:nvGrpSpPr>
      <p:grpSpPr>
        <a:xfrm>
          <a:off x="0" y="0"/>
          <a:ext cx="0" cy="0"/>
          <a:chOff x="0" y="0"/>
          <a:chExt cx="0" cy="0"/>
        </a:xfrm>
      </p:grpSpPr>
      <p:sp>
        <p:nvSpPr>
          <p:cNvPr id="620" name="Google Shape;620;p44"/>
          <p:cNvSpPr/>
          <p:nvPr/>
        </p:nvSpPr>
        <p:spPr>
          <a:xfrm>
            <a:off x="304800" y="457200"/>
            <a:ext cx="1828800" cy="609600"/>
          </a:xfrm>
          <a:prstGeom prst="rect">
            <a:avLst/>
          </a:prstGeom>
        </p:spPr>
        <p:txBody>
          <a:bodyPr>
            <a:prstTxWarp prst="textPlain">
              <a:avLst/>
            </a:prstTxWarp>
          </a:bodyPr>
          <a:lstStyle/>
          <a:p>
            <a:pPr lvl="0" algn="l"/>
            <a:r>
              <a:rPr b="0" i="0">
                <a:ln w="12700" cap="flat" cmpd="sng">
                  <a:solidFill>
                    <a:schemeClr val="dk1"/>
                  </a:solidFill>
                  <a:prstDash val="solid"/>
                  <a:miter lim="800000"/>
                  <a:headEnd type="none" w="sm" len="sm"/>
                  <a:tailEnd type="none" w="sm" len="sm"/>
                </a:ln>
                <a:solidFill>
                  <a:srgbClr val="993300"/>
                </a:solidFill>
                <a:latin typeface="Georgia"/>
              </a:rPr>
              <a:t>Example: </a:t>
            </a:r>
          </a:p>
        </p:txBody>
      </p:sp>
      <p:sp>
        <p:nvSpPr>
          <p:cNvPr id="621" name="Google Shape;621;p44"/>
          <p:cNvSpPr txBox="1"/>
          <p:nvPr/>
        </p:nvSpPr>
        <p:spPr>
          <a:xfrm>
            <a:off x="2286000" y="381000"/>
            <a:ext cx="6705600" cy="70167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4000"/>
              <a:buFont typeface="Times New Roman"/>
              <a:buNone/>
            </a:pPr>
            <a:r>
              <a:rPr lang="en-US" sz="4000" b="1" i="0" u="none">
                <a:solidFill>
                  <a:schemeClr val="dk1"/>
                </a:solidFill>
                <a:latin typeface="Times New Roman"/>
                <a:ea typeface="Times New Roman"/>
                <a:cs typeface="Times New Roman"/>
                <a:sym typeface="Times New Roman"/>
              </a:rPr>
              <a:t>Express 56.25 % as a decimal</a:t>
            </a:r>
            <a:endParaRPr/>
          </a:p>
        </p:txBody>
      </p:sp>
      <p:sp>
        <p:nvSpPr>
          <p:cNvPr id="622" name="Google Shape;622;p44"/>
          <p:cNvSpPr txBox="1"/>
          <p:nvPr/>
        </p:nvSpPr>
        <p:spPr>
          <a:xfrm>
            <a:off x="762000" y="1143000"/>
            <a:ext cx="7772400" cy="1190625"/>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accent2"/>
              </a:buClr>
              <a:buSzPts val="3600"/>
              <a:buFont typeface="Times New Roman"/>
              <a:buNone/>
            </a:pPr>
            <a:r>
              <a:rPr lang="en-US" sz="3600" b="1" i="0" u="none">
                <a:solidFill>
                  <a:schemeClr val="accent2"/>
                </a:solidFill>
                <a:latin typeface="Times New Roman"/>
                <a:ea typeface="Times New Roman"/>
                <a:cs typeface="Times New Roman"/>
                <a:sym typeface="Times New Roman"/>
              </a:rPr>
              <a:t>Move decimal point 2 places to the </a:t>
            </a:r>
            <a:r>
              <a:rPr lang="en-US" sz="3600" b="1" i="0" u="sng">
                <a:solidFill>
                  <a:schemeClr val="accent2"/>
                </a:solidFill>
                <a:latin typeface="Times New Roman"/>
                <a:ea typeface="Times New Roman"/>
                <a:cs typeface="Times New Roman"/>
                <a:sym typeface="Times New Roman"/>
              </a:rPr>
              <a:t>LEFT</a:t>
            </a:r>
            <a:r>
              <a:rPr lang="en-US" sz="3600" b="1" i="0" u="none">
                <a:solidFill>
                  <a:schemeClr val="accent2"/>
                </a:solidFill>
                <a:latin typeface="Times New Roman"/>
                <a:ea typeface="Times New Roman"/>
                <a:cs typeface="Times New Roman"/>
                <a:sym typeface="Times New Roman"/>
              </a:rPr>
              <a:t> and remove the % sign.</a:t>
            </a:r>
            <a:endParaRPr/>
          </a:p>
        </p:txBody>
      </p:sp>
      <p:sp>
        <p:nvSpPr>
          <p:cNvPr id="623" name="Google Shape;623;p44"/>
          <p:cNvSpPr/>
          <p:nvPr/>
        </p:nvSpPr>
        <p:spPr>
          <a:xfrm>
            <a:off x="1447800" y="2743200"/>
            <a:ext cx="2819400" cy="6096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56.25 % </a:t>
            </a:r>
          </a:p>
        </p:txBody>
      </p:sp>
      <p:sp>
        <p:nvSpPr>
          <p:cNvPr id="624" name="Google Shape;624;p44"/>
          <p:cNvSpPr/>
          <p:nvPr/>
        </p:nvSpPr>
        <p:spPr>
          <a:xfrm>
            <a:off x="1295400" y="3429000"/>
            <a:ext cx="609600" cy="304800"/>
          </a:xfrm>
          <a:custGeom>
            <a:avLst/>
            <a:gdLst/>
            <a:ahLst/>
            <a:cxnLst/>
            <a:rect l="l" t="t" r="r" b="b"/>
            <a:pathLst>
              <a:path w="1200" h="288" extrusionOk="0">
                <a:moveTo>
                  <a:pt x="0" y="0"/>
                </a:moveTo>
                <a:cubicBezTo>
                  <a:pt x="164" y="144"/>
                  <a:pt x="328" y="288"/>
                  <a:pt x="528" y="288"/>
                </a:cubicBezTo>
                <a:cubicBezTo>
                  <a:pt x="728" y="288"/>
                  <a:pt x="964" y="144"/>
                  <a:pt x="1200" y="0"/>
                </a:cubicBezTo>
              </a:path>
            </a:pathLst>
          </a:custGeom>
          <a:noFill/>
          <a:ln w="3810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625" name="Google Shape;625;p44"/>
          <p:cNvSpPr/>
          <p:nvPr/>
        </p:nvSpPr>
        <p:spPr>
          <a:xfrm>
            <a:off x="1905000" y="3429000"/>
            <a:ext cx="457200" cy="228600"/>
          </a:xfrm>
          <a:custGeom>
            <a:avLst/>
            <a:gdLst/>
            <a:ahLst/>
            <a:cxnLst/>
            <a:rect l="l" t="t" r="r" b="b"/>
            <a:pathLst>
              <a:path w="1200" h="288" extrusionOk="0">
                <a:moveTo>
                  <a:pt x="0" y="0"/>
                </a:moveTo>
                <a:cubicBezTo>
                  <a:pt x="164" y="144"/>
                  <a:pt x="328" y="288"/>
                  <a:pt x="528" y="288"/>
                </a:cubicBezTo>
                <a:cubicBezTo>
                  <a:pt x="728" y="288"/>
                  <a:pt x="964" y="144"/>
                  <a:pt x="1200" y="0"/>
                </a:cubicBezTo>
              </a:path>
            </a:pathLst>
          </a:custGeom>
          <a:noFill/>
          <a:ln w="3810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626" name="Google Shape;626;p44"/>
          <p:cNvSpPr/>
          <p:nvPr/>
        </p:nvSpPr>
        <p:spPr>
          <a:xfrm>
            <a:off x="5410200" y="2743200"/>
            <a:ext cx="1600200" cy="5334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.5625 </a:t>
            </a:r>
          </a:p>
        </p:txBody>
      </p:sp>
      <p:sp>
        <p:nvSpPr>
          <p:cNvPr id="627" name="Google Shape;627;p44"/>
          <p:cNvSpPr/>
          <p:nvPr/>
        </p:nvSpPr>
        <p:spPr>
          <a:xfrm>
            <a:off x="4648200" y="2971800"/>
            <a:ext cx="457200" cy="1524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rgbClr val="336699"/>
                </a:solidFill>
                <a:latin typeface="Times New Roman"/>
              </a:rPr>
              <a:t>= </a:t>
            </a:r>
          </a:p>
        </p:txBody>
      </p:sp>
      <p:sp>
        <p:nvSpPr>
          <p:cNvPr id="628" name="Google Shape;628;p44"/>
          <p:cNvSpPr/>
          <p:nvPr/>
        </p:nvSpPr>
        <p:spPr>
          <a:xfrm>
            <a:off x="1676400" y="4419600"/>
            <a:ext cx="2438400" cy="5334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125 % </a:t>
            </a:r>
          </a:p>
        </p:txBody>
      </p:sp>
      <p:sp>
        <p:nvSpPr>
          <p:cNvPr id="629" name="Google Shape;629;p44"/>
          <p:cNvSpPr/>
          <p:nvPr/>
        </p:nvSpPr>
        <p:spPr>
          <a:xfrm>
            <a:off x="5638800" y="4343400"/>
            <a:ext cx="1600200" cy="5334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1.25 </a:t>
            </a:r>
          </a:p>
        </p:txBody>
      </p:sp>
      <p:sp>
        <p:nvSpPr>
          <p:cNvPr id="630" name="Google Shape;630;p44"/>
          <p:cNvSpPr/>
          <p:nvPr/>
        </p:nvSpPr>
        <p:spPr>
          <a:xfrm>
            <a:off x="4724400" y="4572000"/>
            <a:ext cx="457200" cy="1524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rgbClr val="336699"/>
                </a:solidFill>
                <a:latin typeface="Times New Roman"/>
              </a:rPr>
              <a:t>= </a:t>
            </a:r>
          </a:p>
        </p:txBody>
      </p:sp>
      <p:sp>
        <p:nvSpPr>
          <p:cNvPr id="631" name="Google Shape;631;p44"/>
          <p:cNvSpPr/>
          <p:nvPr/>
        </p:nvSpPr>
        <p:spPr>
          <a:xfrm>
            <a:off x="2057400" y="4953000"/>
            <a:ext cx="533400" cy="381000"/>
          </a:xfrm>
          <a:custGeom>
            <a:avLst/>
            <a:gdLst/>
            <a:ahLst/>
            <a:cxnLst/>
            <a:rect l="l" t="t" r="r" b="b"/>
            <a:pathLst>
              <a:path w="1200" h="288" extrusionOk="0">
                <a:moveTo>
                  <a:pt x="0" y="0"/>
                </a:moveTo>
                <a:cubicBezTo>
                  <a:pt x="164" y="144"/>
                  <a:pt x="328" y="288"/>
                  <a:pt x="528" y="288"/>
                </a:cubicBezTo>
                <a:cubicBezTo>
                  <a:pt x="728" y="288"/>
                  <a:pt x="964" y="144"/>
                  <a:pt x="1200" y="0"/>
                </a:cubicBezTo>
              </a:path>
            </a:pathLst>
          </a:custGeom>
          <a:noFill/>
          <a:ln w="3810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632" name="Google Shape;632;p44"/>
          <p:cNvSpPr/>
          <p:nvPr/>
        </p:nvSpPr>
        <p:spPr>
          <a:xfrm>
            <a:off x="2590800" y="5029200"/>
            <a:ext cx="533400" cy="228600"/>
          </a:xfrm>
          <a:custGeom>
            <a:avLst/>
            <a:gdLst/>
            <a:ahLst/>
            <a:cxnLst/>
            <a:rect l="l" t="t" r="r" b="b"/>
            <a:pathLst>
              <a:path w="1200" h="288" extrusionOk="0">
                <a:moveTo>
                  <a:pt x="0" y="0"/>
                </a:moveTo>
                <a:cubicBezTo>
                  <a:pt x="164" y="144"/>
                  <a:pt x="328" y="288"/>
                  <a:pt x="528" y="288"/>
                </a:cubicBezTo>
                <a:cubicBezTo>
                  <a:pt x="728" y="288"/>
                  <a:pt x="964" y="144"/>
                  <a:pt x="1200" y="0"/>
                </a:cubicBezTo>
              </a:path>
            </a:pathLst>
          </a:custGeom>
          <a:noFill/>
          <a:ln w="3810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622"/>
                                        </p:tgtEl>
                                        <p:attrNameLst>
                                          <p:attrName>style.visibility</p:attrName>
                                        </p:attrNameLst>
                                      </p:cBhvr>
                                      <p:to>
                                        <p:strVal val="visible"/>
                                      </p:to>
                                    </p:set>
                                    <p:anim calcmode="lin" valueType="num">
                                      <p:cBhvr additive="base">
                                        <p:cTn id="7" dur="500"/>
                                        <p:tgtEl>
                                          <p:spTgt spid="622"/>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623"/>
                                        </p:tgtEl>
                                        <p:attrNameLst>
                                          <p:attrName>style.visibility</p:attrName>
                                        </p:attrNameLst>
                                      </p:cBhvr>
                                      <p:to>
                                        <p:strVal val="visible"/>
                                      </p:to>
                                    </p:set>
                                    <p:anim calcmode="lin" valueType="num">
                                      <p:cBhvr additive="base">
                                        <p:cTn id="12" dur="500"/>
                                        <p:tgtEl>
                                          <p:spTgt spid="623"/>
                                        </p:tgtEl>
                                        <p:attrNameLst>
                                          <p:attrName>ppt_w</p:attrName>
                                        </p:attrNameLst>
                                      </p:cBhvr>
                                      <p:tavLst>
                                        <p:tav tm="0">
                                          <p:val>
                                            <p:strVal val="0"/>
                                          </p:val>
                                        </p:tav>
                                        <p:tav tm="100000">
                                          <p:val>
                                            <p:strVal val="#ppt_w"/>
                                          </p:val>
                                        </p:tav>
                                      </p:tavLst>
                                    </p:anim>
                                    <p:anim calcmode="lin" valueType="num">
                                      <p:cBhvr additive="base">
                                        <p:cTn id="13" dur="500"/>
                                        <p:tgtEl>
                                          <p:spTgt spid="623"/>
                                        </p:tgtEl>
                                        <p:attrNameLst>
                                          <p:attrName>ppt_h</p:attrName>
                                        </p:attrNameLst>
                                      </p:cBhvr>
                                      <p:tavLst>
                                        <p:tav tm="0">
                                          <p:val>
                                            <p:str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625"/>
                                        </p:tgtEl>
                                        <p:attrNameLst>
                                          <p:attrName>style.visibility</p:attrName>
                                        </p:attrNameLst>
                                      </p:cBhvr>
                                      <p:to>
                                        <p:strVal val="visible"/>
                                      </p:to>
                                    </p:set>
                                    <p:animEffect transition="in" filter="fade">
                                      <p:cBhvr>
                                        <p:cTn id="18" dur="500"/>
                                        <p:tgtEl>
                                          <p:spTgt spid="625"/>
                                        </p:tgtEl>
                                      </p:cBhvr>
                                    </p:animEffect>
                                  </p:childTnLst>
                                </p:cTn>
                              </p:par>
                            </p:childTnLst>
                          </p:cTn>
                        </p:par>
                        <p:par>
                          <p:cTn id="19" fill="hold">
                            <p:stCondLst>
                              <p:cond delay="500"/>
                            </p:stCondLst>
                            <p:childTnLst>
                              <p:par>
                                <p:cTn id="20" presetID="10" presetClass="entr" presetSubtype="0" fill="hold" nodeType="afterEffect">
                                  <p:stCondLst>
                                    <p:cond delay="1000"/>
                                  </p:stCondLst>
                                  <p:childTnLst>
                                    <p:set>
                                      <p:cBhvr>
                                        <p:cTn id="21" dur="1" fill="hold">
                                          <p:stCondLst>
                                            <p:cond delay="0"/>
                                          </p:stCondLst>
                                        </p:cTn>
                                        <p:tgtEl>
                                          <p:spTgt spid="624"/>
                                        </p:tgtEl>
                                        <p:attrNameLst>
                                          <p:attrName>style.visibility</p:attrName>
                                        </p:attrNameLst>
                                      </p:cBhvr>
                                      <p:to>
                                        <p:strVal val="visible"/>
                                      </p:to>
                                    </p:set>
                                    <p:animEffect transition="in" filter="fade">
                                      <p:cBhvr>
                                        <p:cTn id="22" dur="500"/>
                                        <p:tgtEl>
                                          <p:spTgt spid="624"/>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nodeType="clickEffect">
                                  <p:stCondLst>
                                    <p:cond delay="0"/>
                                  </p:stCondLst>
                                  <p:childTnLst>
                                    <p:set>
                                      <p:cBhvr>
                                        <p:cTn id="26" dur="1" fill="hold">
                                          <p:stCondLst>
                                            <p:cond delay="0"/>
                                          </p:stCondLst>
                                        </p:cTn>
                                        <p:tgtEl>
                                          <p:spTgt spid="627"/>
                                        </p:tgtEl>
                                        <p:attrNameLst>
                                          <p:attrName>style.visibility</p:attrName>
                                        </p:attrNameLst>
                                      </p:cBhvr>
                                      <p:to>
                                        <p:strVal val="visible"/>
                                      </p:to>
                                    </p:set>
                                    <p:anim calcmode="lin" valueType="num">
                                      <p:cBhvr additive="base">
                                        <p:cTn id="27" dur="500"/>
                                        <p:tgtEl>
                                          <p:spTgt spid="627"/>
                                        </p:tgtEl>
                                        <p:attrNameLst>
                                          <p:attrName>ppt_w</p:attrName>
                                        </p:attrNameLst>
                                      </p:cBhvr>
                                      <p:tavLst>
                                        <p:tav tm="0">
                                          <p:val>
                                            <p:strVal val="0"/>
                                          </p:val>
                                        </p:tav>
                                        <p:tav tm="100000">
                                          <p:val>
                                            <p:strVal val="#ppt_w"/>
                                          </p:val>
                                        </p:tav>
                                      </p:tavLst>
                                    </p:anim>
                                    <p:anim calcmode="lin" valueType="num">
                                      <p:cBhvr additive="base">
                                        <p:cTn id="28" dur="500"/>
                                        <p:tgtEl>
                                          <p:spTgt spid="627"/>
                                        </p:tgtEl>
                                        <p:attrNameLst>
                                          <p:attrName>ppt_h</p:attrName>
                                        </p:attrNameLst>
                                      </p:cBhvr>
                                      <p:tavLst>
                                        <p:tav tm="0">
                                          <p:val>
                                            <p:str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nodeType="clickEffect">
                                  <p:stCondLst>
                                    <p:cond delay="0"/>
                                  </p:stCondLst>
                                  <p:childTnLst>
                                    <p:set>
                                      <p:cBhvr>
                                        <p:cTn id="32" dur="1" fill="hold">
                                          <p:stCondLst>
                                            <p:cond delay="0"/>
                                          </p:stCondLst>
                                        </p:cTn>
                                        <p:tgtEl>
                                          <p:spTgt spid="626"/>
                                        </p:tgtEl>
                                        <p:attrNameLst>
                                          <p:attrName>style.visibility</p:attrName>
                                        </p:attrNameLst>
                                      </p:cBhvr>
                                      <p:to>
                                        <p:strVal val="visible"/>
                                      </p:to>
                                    </p:set>
                                    <p:anim calcmode="lin" valueType="num">
                                      <p:cBhvr additive="base">
                                        <p:cTn id="33" dur="500"/>
                                        <p:tgtEl>
                                          <p:spTgt spid="626"/>
                                        </p:tgtEl>
                                        <p:attrNameLst>
                                          <p:attrName>ppt_w</p:attrName>
                                        </p:attrNameLst>
                                      </p:cBhvr>
                                      <p:tavLst>
                                        <p:tav tm="0">
                                          <p:val>
                                            <p:strVal val="0"/>
                                          </p:val>
                                        </p:tav>
                                        <p:tav tm="100000">
                                          <p:val>
                                            <p:strVal val="#ppt_w"/>
                                          </p:val>
                                        </p:tav>
                                      </p:tavLst>
                                    </p:anim>
                                    <p:anim calcmode="lin" valueType="num">
                                      <p:cBhvr additive="base">
                                        <p:cTn id="34" dur="500"/>
                                        <p:tgtEl>
                                          <p:spTgt spid="626"/>
                                        </p:tgtEl>
                                        <p:attrNameLst>
                                          <p:attrName>ppt_h</p:attrName>
                                        </p:attrNameLst>
                                      </p:cBhvr>
                                      <p:tavLst>
                                        <p:tav tm="0">
                                          <p:val>
                                            <p:strVal val="0"/>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23" presetClass="entr" presetSubtype="16" fill="hold" nodeType="clickEffect">
                                  <p:stCondLst>
                                    <p:cond delay="0"/>
                                  </p:stCondLst>
                                  <p:childTnLst>
                                    <p:set>
                                      <p:cBhvr>
                                        <p:cTn id="38" dur="1" fill="hold">
                                          <p:stCondLst>
                                            <p:cond delay="0"/>
                                          </p:stCondLst>
                                        </p:cTn>
                                        <p:tgtEl>
                                          <p:spTgt spid="628"/>
                                        </p:tgtEl>
                                        <p:attrNameLst>
                                          <p:attrName>style.visibility</p:attrName>
                                        </p:attrNameLst>
                                      </p:cBhvr>
                                      <p:to>
                                        <p:strVal val="visible"/>
                                      </p:to>
                                    </p:set>
                                    <p:anim calcmode="lin" valueType="num">
                                      <p:cBhvr additive="base">
                                        <p:cTn id="39" dur="500"/>
                                        <p:tgtEl>
                                          <p:spTgt spid="628"/>
                                        </p:tgtEl>
                                        <p:attrNameLst>
                                          <p:attrName>ppt_w</p:attrName>
                                        </p:attrNameLst>
                                      </p:cBhvr>
                                      <p:tavLst>
                                        <p:tav tm="0">
                                          <p:val>
                                            <p:strVal val="0"/>
                                          </p:val>
                                        </p:tav>
                                        <p:tav tm="100000">
                                          <p:val>
                                            <p:strVal val="#ppt_w"/>
                                          </p:val>
                                        </p:tav>
                                      </p:tavLst>
                                    </p:anim>
                                    <p:anim calcmode="lin" valueType="num">
                                      <p:cBhvr additive="base">
                                        <p:cTn id="40" dur="500"/>
                                        <p:tgtEl>
                                          <p:spTgt spid="628"/>
                                        </p:tgtEl>
                                        <p:attrNameLst>
                                          <p:attrName>ppt_h</p:attrName>
                                        </p:attrNameLst>
                                      </p:cBhvr>
                                      <p:tavLst>
                                        <p:tav tm="0">
                                          <p:val>
                                            <p:strVal val="0"/>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632"/>
                                        </p:tgtEl>
                                        <p:attrNameLst>
                                          <p:attrName>style.visibility</p:attrName>
                                        </p:attrNameLst>
                                      </p:cBhvr>
                                      <p:to>
                                        <p:strVal val="visible"/>
                                      </p:to>
                                    </p:set>
                                    <p:animEffect transition="in" filter="fade">
                                      <p:cBhvr>
                                        <p:cTn id="45" dur="500"/>
                                        <p:tgtEl>
                                          <p:spTgt spid="632"/>
                                        </p:tgtEl>
                                      </p:cBhvr>
                                    </p:animEffect>
                                  </p:childTnLst>
                                </p:cTn>
                              </p:par>
                            </p:childTnLst>
                          </p:cTn>
                        </p:par>
                        <p:par>
                          <p:cTn id="46" fill="hold">
                            <p:stCondLst>
                              <p:cond delay="500"/>
                            </p:stCondLst>
                            <p:childTnLst>
                              <p:par>
                                <p:cTn id="47" presetID="10" presetClass="entr" presetSubtype="0" fill="hold" nodeType="afterEffect">
                                  <p:stCondLst>
                                    <p:cond delay="1000"/>
                                  </p:stCondLst>
                                  <p:childTnLst>
                                    <p:set>
                                      <p:cBhvr>
                                        <p:cTn id="48" dur="1" fill="hold">
                                          <p:stCondLst>
                                            <p:cond delay="0"/>
                                          </p:stCondLst>
                                        </p:cTn>
                                        <p:tgtEl>
                                          <p:spTgt spid="631"/>
                                        </p:tgtEl>
                                        <p:attrNameLst>
                                          <p:attrName>style.visibility</p:attrName>
                                        </p:attrNameLst>
                                      </p:cBhvr>
                                      <p:to>
                                        <p:strVal val="visible"/>
                                      </p:to>
                                    </p:set>
                                    <p:animEffect transition="in" filter="fade">
                                      <p:cBhvr>
                                        <p:cTn id="49" dur="500"/>
                                        <p:tgtEl>
                                          <p:spTgt spid="631"/>
                                        </p:tgtEl>
                                      </p:cBhvr>
                                    </p:animEffect>
                                  </p:childTnLst>
                                </p:cTn>
                              </p:par>
                            </p:childTnLst>
                          </p:cTn>
                        </p:par>
                      </p:childTnLst>
                    </p:cTn>
                  </p:par>
                  <p:par>
                    <p:cTn id="50" fill="hold">
                      <p:stCondLst>
                        <p:cond delay="indefinite"/>
                      </p:stCondLst>
                      <p:childTnLst>
                        <p:par>
                          <p:cTn id="51" fill="hold">
                            <p:stCondLst>
                              <p:cond delay="0"/>
                            </p:stCondLst>
                            <p:childTnLst>
                              <p:par>
                                <p:cTn id="52" presetID="23" presetClass="entr" presetSubtype="16" fill="hold" nodeType="clickEffect">
                                  <p:stCondLst>
                                    <p:cond delay="0"/>
                                  </p:stCondLst>
                                  <p:childTnLst>
                                    <p:set>
                                      <p:cBhvr>
                                        <p:cTn id="53" dur="1" fill="hold">
                                          <p:stCondLst>
                                            <p:cond delay="0"/>
                                          </p:stCondLst>
                                        </p:cTn>
                                        <p:tgtEl>
                                          <p:spTgt spid="630"/>
                                        </p:tgtEl>
                                        <p:attrNameLst>
                                          <p:attrName>style.visibility</p:attrName>
                                        </p:attrNameLst>
                                      </p:cBhvr>
                                      <p:to>
                                        <p:strVal val="visible"/>
                                      </p:to>
                                    </p:set>
                                    <p:anim calcmode="lin" valueType="num">
                                      <p:cBhvr additive="base">
                                        <p:cTn id="54" dur="500"/>
                                        <p:tgtEl>
                                          <p:spTgt spid="630"/>
                                        </p:tgtEl>
                                        <p:attrNameLst>
                                          <p:attrName>ppt_w</p:attrName>
                                        </p:attrNameLst>
                                      </p:cBhvr>
                                      <p:tavLst>
                                        <p:tav tm="0">
                                          <p:val>
                                            <p:strVal val="0"/>
                                          </p:val>
                                        </p:tav>
                                        <p:tav tm="100000">
                                          <p:val>
                                            <p:strVal val="#ppt_w"/>
                                          </p:val>
                                        </p:tav>
                                      </p:tavLst>
                                    </p:anim>
                                    <p:anim calcmode="lin" valueType="num">
                                      <p:cBhvr additive="base">
                                        <p:cTn id="55" dur="500"/>
                                        <p:tgtEl>
                                          <p:spTgt spid="630"/>
                                        </p:tgtEl>
                                        <p:attrNameLst>
                                          <p:attrName>ppt_h</p:attrName>
                                        </p:attrNameLst>
                                      </p:cBhvr>
                                      <p:tavLst>
                                        <p:tav tm="0">
                                          <p:val>
                                            <p:strVal val="0"/>
                                          </p:val>
                                        </p:tav>
                                        <p:tav tm="100000">
                                          <p:val>
                                            <p:strVal val="#ppt_h"/>
                                          </p:val>
                                        </p:tav>
                                      </p:tavLst>
                                    </p:anim>
                                  </p:childTnLst>
                                </p:cTn>
                              </p:par>
                            </p:childTnLst>
                          </p:cTn>
                        </p:par>
                      </p:childTnLst>
                    </p:cTn>
                  </p:par>
                  <p:par>
                    <p:cTn id="56" fill="hold">
                      <p:stCondLst>
                        <p:cond delay="indefinite"/>
                      </p:stCondLst>
                      <p:childTnLst>
                        <p:par>
                          <p:cTn id="57" fill="hold">
                            <p:stCondLst>
                              <p:cond delay="0"/>
                            </p:stCondLst>
                            <p:childTnLst>
                              <p:par>
                                <p:cTn id="58" presetID="23" presetClass="entr" presetSubtype="16" fill="hold" nodeType="clickEffect">
                                  <p:stCondLst>
                                    <p:cond delay="0"/>
                                  </p:stCondLst>
                                  <p:childTnLst>
                                    <p:set>
                                      <p:cBhvr>
                                        <p:cTn id="59" dur="1" fill="hold">
                                          <p:stCondLst>
                                            <p:cond delay="0"/>
                                          </p:stCondLst>
                                        </p:cTn>
                                        <p:tgtEl>
                                          <p:spTgt spid="629"/>
                                        </p:tgtEl>
                                        <p:attrNameLst>
                                          <p:attrName>style.visibility</p:attrName>
                                        </p:attrNameLst>
                                      </p:cBhvr>
                                      <p:to>
                                        <p:strVal val="visible"/>
                                      </p:to>
                                    </p:set>
                                    <p:anim calcmode="lin" valueType="num">
                                      <p:cBhvr additive="base">
                                        <p:cTn id="60" dur="500"/>
                                        <p:tgtEl>
                                          <p:spTgt spid="629"/>
                                        </p:tgtEl>
                                        <p:attrNameLst>
                                          <p:attrName>ppt_w</p:attrName>
                                        </p:attrNameLst>
                                      </p:cBhvr>
                                      <p:tavLst>
                                        <p:tav tm="0">
                                          <p:val>
                                            <p:strVal val="0"/>
                                          </p:val>
                                        </p:tav>
                                        <p:tav tm="100000">
                                          <p:val>
                                            <p:strVal val="#ppt_w"/>
                                          </p:val>
                                        </p:tav>
                                      </p:tavLst>
                                    </p:anim>
                                    <p:anim calcmode="lin" valueType="num">
                                      <p:cBhvr additive="base">
                                        <p:cTn id="61" dur="500"/>
                                        <p:tgtEl>
                                          <p:spTgt spid="629"/>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636"/>
        <p:cNvGrpSpPr/>
        <p:nvPr/>
      </p:nvGrpSpPr>
      <p:grpSpPr>
        <a:xfrm>
          <a:off x="0" y="0"/>
          <a:ext cx="0" cy="0"/>
          <a:chOff x="0" y="0"/>
          <a:chExt cx="0" cy="0"/>
        </a:xfrm>
      </p:grpSpPr>
      <p:sp>
        <p:nvSpPr>
          <p:cNvPr id="637" name="Google Shape;637;p45"/>
          <p:cNvSpPr/>
          <p:nvPr/>
        </p:nvSpPr>
        <p:spPr>
          <a:xfrm>
            <a:off x="3124200" y="457200"/>
            <a:ext cx="2667000" cy="609600"/>
          </a:xfrm>
          <a:prstGeom prst="rect">
            <a:avLst/>
          </a:prstGeom>
        </p:spPr>
        <p:txBody>
          <a:bodyPr>
            <a:prstTxWarp prst="textPlain">
              <a:avLst/>
            </a:prstTxWarp>
          </a:bodyPr>
          <a:lstStyle/>
          <a:p>
            <a:pPr lvl="0" algn="l"/>
            <a:r>
              <a:rPr b="0" i="0">
                <a:ln w="12700" cap="flat" cmpd="sng">
                  <a:solidFill>
                    <a:schemeClr val="dk1"/>
                  </a:solidFill>
                  <a:prstDash val="solid"/>
                  <a:miter lim="800000"/>
                  <a:headEnd type="none" w="sm" len="sm"/>
                  <a:tailEnd type="none" w="sm" len="sm"/>
                </a:ln>
                <a:solidFill>
                  <a:srgbClr val="993300"/>
                </a:solidFill>
                <a:latin typeface="Georgia"/>
              </a:rPr>
              <a:t>You try </a:t>
            </a:r>
          </a:p>
        </p:txBody>
      </p:sp>
      <p:sp>
        <p:nvSpPr>
          <p:cNvPr id="638" name="Google Shape;638;p45"/>
          <p:cNvSpPr txBox="1"/>
          <p:nvPr/>
        </p:nvSpPr>
        <p:spPr>
          <a:xfrm>
            <a:off x="762000" y="1295400"/>
            <a:ext cx="7772400" cy="701675"/>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accent2"/>
              </a:buClr>
              <a:buSzPts val="4000"/>
              <a:buFont typeface="Times New Roman"/>
              <a:buNone/>
            </a:pPr>
            <a:r>
              <a:rPr lang="en-US" sz="4000" b="1" i="0" u="none">
                <a:solidFill>
                  <a:schemeClr val="accent2"/>
                </a:solidFill>
                <a:latin typeface="Times New Roman"/>
                <a:ea typeface="Times New Roman"/>
                <a:cs typeface="Times New Roman"/>
                <a:sym typeface="Times New Roman"/>
              </a:rPr>
              <a:t>Express the percents as decimals</a:t>
            </a:r>
            <a:endParaRPr/>
          </a:p>
        </p:txBody>
      </p:sp>
      <p:sp>
        <p:nvSpPr>
          <p:cNvPr id="639" name="Google Shape;639;p45"/>
          <p:cNvSpPr/>
          <p:nvPr/>
        </p:nvSpPr>
        <p:spPr>
          <a:xfrm>
            <a:off x="2133600" y="2438400"/>
            <a:ext cx="1676400" cy="4572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97 % </a:t>
            </a:r>
          </a:p>
        </p:txBody>
      </p:sp>
      <p:sp>
        <p:nvSpPr>
          <p:cNvPr id="640" name="Google Shape;640;p45"/>
          <p:cNvSpPr/>
          <p:nvPr/>
        </p:nvSpPr>
        <p:spPr>
          <a:xfrm>
            <a:off x="1905000" y="2895600"/>
            <a:ext cx="609600" cy="381000"/>
          </a:xfrm>
          <a:custGeom>
            <a:avLst/>
            <a:gdLst/>
            <a:ahLst/>
            <a:cxnLst/>
            <a:rect l="l" t="t" r="r" b="b"/>
            <a:pathLst>
              <a:path w="1200" h="288" extrusionOk="0">
                <a:moveTo>
                  <a:pt x="0" y="0"/>
                </a:moveTo>
                <a:cubicBezTo>
                  <a:pt x="164" y="144"/>
                  <a:pt x="328" y="288"/>
                  <a:pt x="528" y="288"/>
                </a:cubicBezTo>
                <a:cubicBezTo>
                  <a:pt x="728" y="288"/>
                  <a:pt x="964" y="144"/>
                  <a:pt x="1200" y="0"/>
                </a:cubicBezTo>
              </a:path>
            </a:pathLst>
          </a:custGeom>
          <a:noFill/>
          <a:ln w="3810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641" name="Google Shape;641;p45"/>
          <p:cNvSpPr/>
          <p:nvPr/>
        </p:nvSpPr>
        <p:spPr>
          <a:xfrm>
            <a:off x="2514600" y="2895600"/>
            <a:ext cx="400050" cy="311150"/>
          </a:xfrm>
          <a:custGeom>
            <a:avLst/>
            <a:gdLst/>
            <a:ahLst/>
            <a:cxnLst/>
            <a:rect l="l" t="t" r="r" b="b"/>
            <a:pathLst>
              <a:path w="1200" h="288" extrusionOk="0">
                <a:moveTo>
                  <a:pt x="0" y="0"/>
                </a:moveTo>
                <a:cubicBezTo>
                  <a:pt x="164" y="144"/>
                  <a:pt x="328" y="288"/>
                  <a:pt x="528" y="288"/>
                </a:cubicBezTo>
                <a:cubicBezTo>
                  <a:pt x="728" y="288"/>
                  <a:pt x="964" y="144"/>
                  <a:pt x="1200" y="0"/>
                </a:cubicBezTo>
              </a:path>
            </a:pathLst>
          </a:custGeom>
          <a:noFill/>
          <a:ln w="3810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642" name="Google Shape;642;p45"/>
          <p:cNvSpPr/>
          <p:nvPr/>
        </p:nvSpPr>
        <p:spPr>
          <a:xfrm>
            <a:off x="5029200" y="2438400"/>
            <a:ext cx="914400" cy="3810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.97 </a:t>
            </a:r>
          </a:p>
        </p:txBody>
      </p:sp>
      <p:sp>
        <p:nvSpPr>
          <p:cNvPr id="643" name="Google Shape;643;p45"/>
          <p:cNvSpPr/>
          <p:nvPr/>
        </p:nvSpPr>
        <p:spPr>
          <a:xfrm>
            <a:off x="4267200" y="2514600"/>
            <a:ext cx="355600" cy="249237"/>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rgbClr val="336699"/>
                </a:solidFill>
                <a:latin typeface="Times New Roman"/>
              </a:rPr>
              <a:t>= </a:t>
            </a:r>
          </a:p>
        </p:txBody>
      </p:sp>
      <p:sp>
        <p:nvSpPr>
          <p:cNvPr id="644" name="Google Shape;644;p45"/>
          <p:cNvSpPr/>
          <p:nvPr/>
        </p:nvSpPr>
        <p:spPr>
          <a:xfrm>
            <a:off x="2057400" y="3581400"/>
            <a:ext cx="1524000" cy="5334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3.5 % </a:t>
            </a:r>
          </a:p>
        </p:txBody>
      </p:sp>
      <p:sp>
        <p:nvSpPr>
          <p:cNvPr id="645" name="Google Shape;645;p45"/>
          <p:cNvSpPr/>
          <p:nvPr/>
        </p:nvSpPr>
        <p:spPr>
          <a:xfrm>
            <a:off x="4191000" y="3733800"/>
            <a:ext cx="457200" cy="1524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 </a:t>
            </a:r>
          </a:p>
        </p:txBody>
      </p:sp>
      <p:sp>
        <p:nvSpPr>
          <p:cNvPr id="646" name="Google Shape;646;p45"/>
          <p:cNvSpPr/>
          <p:nvPr/>
        </p:nvSpPr>
        <p:spPr>
          <a:xfrm>
            <a:off x="5105400" y="3505200"/>
            <a:ext cx="1295400" cy="4572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.035 </a:t>
            </a:r>
          </a:p>
        </p:txBody>
      </p:sp>
      <p:sp>
        <p:nvSpPr>
          <p:cNvPr id="647" name="Google Shape;647;p45"/>
          <p:cNvSpPr/>
          <p:nvPr/>
        </p:nvSpPr>
        <p:spPr>
          <a:xfrm>
            <a:off x="1219200" y="4114800"/>
            <a:ext cx="725487" cy="381000"/>
          </a:xfrm>
          <a:custGeom>
            <a:avLst/>
            <a:gdLst/>
            <a:ahLst/>
            <a:cxnLst/>
            <a:rect l="l" t="t" r="r" b="b"/>
            <a:pathLst>
              <a:path w="1200" h="288" extrusionOk="0">
                <a:moveTo>
                  <a:pt x="0" y="0"/>
                </a:moveTo>
                <a:cubicBezTo>
                  <a:pt x="164" y="144"/>
                  <a:pt x="328" y="288"/>
                  <a:pt x="528" y="288"/>
                </a:cubicBezTo>
                <a:cubicBezTo>
                  <a:pt x="728" y="288"/>
                  <a:pt x="964" y="144"/>
                  <a:pt x="1200" y="0"/>
                </a:cubicBezTo>
              </a:path>
            </a:pathLst>
          </a:custGeom>
          <a:noFill/>
          <a:ln w="3810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648" name="Google Shape;648;p45"/>
          <p:cNvSpPr/>
          <p:nvPr/>
        </p:nvSpPr>
        <p:spPr>
          <a:xfrm>
            <a:off x="1905000" y="4191000"/>
            <a:ext cx="476250" cy="311150"/>
          </a:xfrm>
          <a:custGeom>
            <a:avLst/>
            <a:gdLst/>
            <a:ahLst/>
            <a:cxnLst/>
            <a:rect l="l" t="t" r="r" b="b"/>
            <a:pathLst>
              <a:path w="1200" h="288" extrusionOk="0">
                <a:moveTo>
                  <a:pt x="0" y="0"/>
                </a:moveTo>
                <a:cubicBezTo>
                  <a:pt x="164" y="144"/>
                  <a:pt x="328" y="288"/>
                  <a:pt x="528" y="288"/>
                </a:cubicBezTo>
                <a:cubicBezTo>
                  <a:pt x="728" y="288"/>
                  <a:pt x="964" y="144"/>
                  <a:pt x="1200" y="0"/>
                </a:cubicBezTo>
              </a:path>
            </a:pathLst>
          </a:custGeom>
          <a:noFill/>
          <a:ln w="3810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649" name="Google Shape;649;p45"/>
          <p:cNvSpPr/>
          <p:nvPr/>
        </p:nvSpPr>
        <p:spPr>
          <a:xfrm>
            <a:off x="1447800" y="3581400"/>
            <a:ext cx="457200" cy="457200"/>
          </a:xfrm>
          <a:prstGeom prst="rect">
            <a:avLst/>
          </a:prstGeom>
        </p:spPr>
        <p:txBody>
          <a:bodyPr>
            <a:prstTxWarp prst="textPlain">
              <a:avLst/>
            </a:prstTxWarp>
          </a:bodyPr>
          <a:lstStyle/>
          <a:p>
            <a:pPr lvl="0" algn="l"/>
            <a:r>
              <a:rPr b="0" i="0">
                <a:ln w="9525" cap="flat" cmpd="sng">
                  <a:solidFill>
                    <a:srgbClr val="CC99FF"/>
                  </a:solidFill>
                  <a:prstDash val="solid"/>
                  <a:miter lim="800000"/>
                  <a:headEnd type="none" w="sm" len="sm"/>
                  <a:tailEnd type="none" w="sm" len="sm"/>
                </a:ln>
                <a:gradFill>
                  <a:gsLst>
                    <a:gs pos="0">
                      <a:srgbClr val="6600CC"/>
                    </a:gs>
                    <a:gs pos="100000">
                      <a:srgbClr val="CC00CC"/>
                    </a:gs>
                  </a:gsLst>
                  <a:lin ang="5400000" scaled="0"/>
                </a:gradFill>
                <a:latin typeface="Georgia"/>
              </a:rPr>
              <a:t>0 </a:t>
            </a:r>
          </a:p>
        </p:txBody>
      </p:sp>
      <p:sp>
        <p:nvSpPr>
          <p:cNvPr id="650" name="Google Shape;650;p45"/>
          <p:cNvSpPr/>
          <p:nvPr/>
        </p:nvSpPr>
        <p:spPr>
          <a:xfrm>
            <a:off x="1600200" y="5029200"/>
            <a:ext cx="2057400" cy="5334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42.8 % </a:t>
            </a:r>
          </a:p>
        </p:txBody>
      </p:sp>
      <p:sp>
        <p:nvSpPr>
          <p:cNvPr id="651" name="Google Shape;651;p45"/>
          <p:cNvSpPr/>
          <p:nvPr/>
        </p:nvSpPr>
        <p:spPr>
          <a:xfrm>
            <a:off x="4191000" y="5181600"/>
            <a:ext cx="457200" cy="2286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 </a:t>
            </a:r>
          </a:p>
        </p:txBody>
      </p:sp>
      <p:sp>
        <p:nvSpPr>
          <p:cNvPr id="652" name="Google Shape;652;p45"/>
          <p:cNvSpPr/>
          <p:nvPr/>
        </p:nvSpPr>
        <p:spPr>
          <a:xfrm>
            <a:off x="5105400" y="5029200"/>
            <a:ext cx="1295400" cy="4572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.428 </a:t>
            </a:r>
          </a:p>
        </p:txBody>
      </p:sp>
      <p:sp>
        <p:nvSpPr>
          <p:cNvPr id="653" name="Google Shape;653;p45"/>
          <p:cNvSpPr/>
          <p:nvPr/>
        </p:nvSpPr>
        <p:spPr>
          <a:xfrm>
            <a:off x="1295400" y="5638800"/>
            <a:ext cx="725487" cy="381000"/>
          </a:xfrm>
          <a:custGeom>
            <a:avLst/>
            <a:gdLst/>
            <a:ahLst/>
            <a:cxnLst/>
            <a:rect l="l" t="t" r="r" b="b"/>
            <a:pathLst>
              <a:path w="1200" h="288" extrusionOk="0">
                <a:moveTo>
                  <a:pt x="0" y="0"/>
                </a:moveTo>
                <a:cubicBezTo>
                  <a:pt x="164" y="144"/>
                  <a:pt x="328" y="288"/>
                  <a:pt x="528" y="288"/>
                </a:cubicBezTo>
                <a:cubicBezTo>
                  <a:pt x="728" y="288"/>
                  <a:pt x="964" y="144"/>
                  <a:pt x="1200" y="0"/>
                </a:cubicBezTo>
              </a:path>
            </a:pathLst>
          </a:custGeom>
          <a:noFill/>
          <a:ln w="3810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654" name="Google Shape;654;p45"/>
          <p:cNvSpPr/>
          <p:nvPr/>
        </p:nvSpPr>
        <p:spPr>
          <a:xfrm>
            <a:off x="1981200" y="5638800"/>
            <a:ext cx="476250" cy="311150"/>
          </a:xfrm>
          <a:custGeom>
            <a:avLst/>
            <a:gdLst/>
            <a:ahLst/>
            <a:cxnLst/>
            <a:rect l="l" t="t" r="r" b="b"/>
            <a:pathLst>
              <a:path w="1200" h="288" extrusionOk="0">
                <a:moveTo>
                  <a:pt x="0" y="0"/>
                </a:moveTo>
                <a:cubicBezTo>
                  <a:pt x="164" y="144"/>
                  <a:pt x="328" y="288"/>
                  <a:pt x="528" y="288"/>
                </a:cubicBezTo>
                <a:cubicBezTo>
                  <a:pt x="728" y="288"/>
                  <a:pt x="964" y="144"/>
                  <a:pt x="1200" y="0"/>
                </a:cubicBezTo>
              </a:path>
            </a:pathLst>
          </a:custGeom>
          <a:noFill/>
          <a:ln w="3810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41"/>
                                        </p:tgtEl>
                                        <p:attrNameLst>
                                          <p:attrName>style.visibility</p:attrName>
                                        </p:attrNameLst>
                                      </p:cBhvr>
                                      <p:to>
                                        <p:strVal val="visible"/>
                                      </p:to>
                                    </p:set>
                                    <p:animEffect transition="in" filter="fade">
                                      <p:cBhvr>
                                        <p:cTn id="7" dur="500"/>
                                        <p:tgtEl>
                                          <p:spTgt spid="641"/>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640"/>
                                        </p:tgtEl>
                                        <p:attrNameLst>
                                          <p:attrName>style.visibility</p:attrName>
                                        </p:attrNameLst>
                                      </p:cBhvr>
                                      <p:to>
                                        <p:strVal val="visible"/>
                                      </p:to>
                                    </p:set>
                                    <p:animEffect transition="in" filter="fade">
                                      <p:cBhvr>
                                        <p:cTn id="11" dur="500"/>
                                        <p:tgtEl>
                                          <p:spTgt spid="640"/>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642"/>
                                        </p:tgtEl>
                                        <p:attrNameLst>
                                          <p:attrName>style.visibility</p:attrName>
                                        </p:attrNameLst>
                                      </p:cBhvr>
                                      <p:to>
                                        <p:strVal val="visible"/>
                                      </p:to>
                                    </p:set>
                                    <p:animEffect transition="in" filter="fade">
                                      <p:cBhvr>
                                        <p:cTn id="16" dur="500"/>
                                        <p:tgtEl>
                                          <p:spTgt spid="642"/>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649"/>
                                        </p:tgtEl>
                                        <p:attrNameLst>
                                          <p:attrName>style.visibility</p:attrName>
                                        </p:attrNameLst>
                                      </p:cBhvr>
                                      <p:to>
                                        <p:strVal val="visible"/>
                                      </p:to>
                                    </p:set>
                                    <p:animEffect transition="in" filter="fade">
                                      <p:cBhvr>
                                        <p:cTn id="21" dur="500"/>
                                        <p:tgtEl>
                                          <p:spTgt spid="649"/>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648"/>
                                        </p:tgtEl>
                                        <p:attrNameLst>
                                          <p:attrName>style.visibility</p:attrName>
                                        </p:attrNameLst>
                                      </p:cBhvr>
                                      <p:to>
                                        <p:strVal val="visible"/>
                                      </p:to>
                                    </p:set>
                                    <p:animEffect transition="in" filter="fade">
                                      <p:cBhvr>
                                        <p:cTn id="26" dur="500"/>
                                        <p:tgtEl>
                                          <p:spTgt spid="648"/>
                                        </p:tgtEl>
                                      </p:cBhvr>
                                    </p:animEffect>
                                  </p:childTnLst>
                                </p:cTn>
                              </p:par>
                            </p:childTnLst>
                          </p:cTn>
                        </p:par>
                        <p:par>
                          <p:cTn id="27" fill="hold">
                            <p:stCondLst>
                              <p:cond delay="500"/>
                            </p:stCondLst>
                            <p:childTnLst>
                              <p:par>
                                <p:cTn id="28" presetID="10" presetClass="entr" presetSubtype="0" fill="hold" nodeType="afterEffect">
                                  <p:stCondLst>
                                    <p:cond delay="0"/>
                                  </p:stCondLst>
                                  <p:childTnLst>
                                    <p:set>
                                      <p:cBhvr>
                                        <p:cTn id="29" dur="1" fill="hold">
                                          <p:stCondLst>
                                            <p:cond delay="0"/>
                                          </p:stCondLst>
                                        </p:cTn>
                                        <p:tgtEl>
                                          <p:spTgt spid="647"/>
                                        </p:tgtEl>
                                        <p:attrNameLst>
                                          <p:attrName>style.visibility</p:attrName>
                                        </p:attrNameLst>
                                      </p:cBhvr>
                                      <p:to>
                                        <p:strVal val="visible"/>
                                      </p:to>
                                    </p:set>
                                    <p:animEffect transition="in" filter="fade">
                                      <p:cBhvr>
                                        <p:cTn id="30" dur="500"/>
                                        <p:tgtEl>
                                          <p:spTgt spid="647"/>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646"/>
                                        </p:tgtEl>
                                        <p:attrNameLst>
                                          <p:attrName>style.visibility</p:attrName>
                                        </p:attrNameLst>
                                      </p:cBhvr>
                                      <p:to>
                                        <p:strVal val="visible"/>
                                      </p:to>
                                    </p:set>
                                    <p:animEffect transition="in" filter="fade">
                                      <p:cBhvr>
                                        <p:cTn id="35" dur="500"/>
                                        <p:tgtEl>
                                          <p:spTgt spid="646"/>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654"/>
                                        </p:tgtEl>
                                        <p:attrNameLst>
                                          <p:attrName>style.visibility</p:attrName>
                                        </p:attrNameLst>
                                      </p:cBhvr>
                                      <p:to>
                                        <p:strVal val="visible"/>
                                      </p:to>
                                    </p:set>
                                    <p:animEffect transition="in" filter="fade">
                                      <p:cBhvr>
                                        <p:cTn id="40" dur="500"/>
                                        <p:tgtEl>
                                          <p:spTgt spid="654"/>
                                        </p:tgtEl>
                                      </p:cBhvr>
                                    </p:animEffect>
                                  </p:childTnLst>
                                </p:cTn>
                              </p:par>
                            </p:childTnLst>
                          </p:cTn>
                        </p:par>
                        <p:par>
                          <p:cTn id="41" fill="hold">
                            <p:stCondLst>
                              <p:cond delay="500"/>
                            </p:stCondLst>
                            <p:childTnLst>
                              <p:par>
                                <p:cTn id="42" presetID="10" presetClass="entr" presetSubtype="0" fill="hold" nodeType="afterEffect">
                                  <p:stCondLst>
                                    <p:cond delay="0"/>
                                  </p:stCondLst>
                                  <p:childTnLst>
                                    <p:set>
                                      <p:cBhvr>
                                        <p:cTn id="43" dur="1" fill="hold">
                                          <p:stCondLst>
                                            <p:cond delay="0"/>
                                          </p:stCondLst>
                                        </p:cTn>
                                        <p:tgtEl>
                                          <p:spTgt spid="653"/>
                                        </p:tgtEl>
                                        <p:attrNameLst>
                                          <p:attrName>style.visibility</p:attrName>
                                        </p:attrNameLst>
                                      </p:cBhvr>
                                      <p:to>
                                        <p:strVal val="visible"/>
                                      </p:to>
                                    </p:set>
                                    <p:animEffect transition="in" filter="fade">
                                      <p:cBhvr>
                                        <p:cTn id="44" dur="500"/>
                                        <p:tgtEl>
                                          <p:spTgt spid="653"/>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652"/>
                                        </p:tgtEl>
                                        <p:attrNameLst>
                                          <p:attrName>style.visibility</p:attrName>
                                        </p:attrNameLst>
                                      </p:cBhvr>
                                      <p:to>
                                        <p:strVal val="visible"/>
                                      </p:to>
                                    </p:set>
                                    <p:animEffect transition="in" filter="fade">
                                      <p:cBhvr>
                                        <p:cTn id="49" dur="500"/>
                                        <p:tgtEl>
                                          <p:spTgt spid="6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658"/>
        <p:cNvGrpSpPr/>
        <p:nvPr/>
      </p:nvGrpSpPr>
      <p:grpSpPr>
        <a:xfrm>
          <a:off x="0" y="0"/>
          <a:ext cx="0" cy="0"/>
          <a:chOff x="0" y="0"/>
          <a:chExt cx="0" cy="0"/>
        </a:xfrm>
      </p:grpSpPr>
      <p:sp>
        <p:nvSpPr>
          <p:cNvPr id="659" name="Google Shape;659;p46"/>
          <p:cNvSpPr/>
          <p:nvPr/>
        </p:nvSpPr>
        <p:spPr>
          <a:xfrm>
            <a:off x="2362200" y="457200"/>
            <a:ext cx="4267200" cy="609600"/>
          </a:xfrm>
          <a:prstGeom prst="rect">
            <a:avLst/>
          </a:prstGeom>
        </p:spPr>
        <p:txBody>
          <a:bodyPr>
            <a:prstTxWarp prst="textPlain">
              <a:avLst/>
            </a:prstTxWarp>
          </a:bodyPr>
          <a:lstStyle/>
          <a:p>
            <a:pPr lvl="0" algn="l"/>
            <a:r>
              <a:rPr b="0" i="0">
                <a:ln w="12700" cap="flat" cmpd="sng">
                  <a:solidFill>
                    <a:schemeClr val="dk1"/>
                  </a:solidFill>
                  <a:prstDash val="solid"/>
                  <a:miter lim="800000"/>
                  <a:headEnd type="none" w="sm" len="sm"/>
                  <a:tailEnd type="none" w="sm" len="sm"/>
                </a:ln>
                <a:solidFill>
                  <a:srgbClr val="3366FF"/>
                </a:solidFill>
                <a:latin typeface="Georgia"/>
              </a:rPr>
              <a:t>Essential Question </a:t>
            </a:r>
          </a:p>
        </p:txBody>
      </p:sp>
      <p:sp>
        <p:nvSpPr>
          <p:cNvPr id="660" name="Google Shape;660;p46"/>
          <p:cNvSpPr/>
          <p:nvPr/>
        </p:nvSpPr>
        <p:spPr>
          <a:xfrm>
            <a:off x="381000" y="2590800"/>
            <a:ext cx="8382000" cy="990600"/>
          </a:xfrm>
          <a:prstGeom prst="rect">
            <a:avLst/>
          </a:prstGeom>
        </p:spPr>
        <p:txBody>
          <a:bodyPr>
            <a:prstTxWarp prst="textPlain">
              <a:avLst/>
            </a:prstTxWarp>
          </a:bodyPr>
          <a:lstStyle/>
          <a:p>
            <a:pPr lvl="0" algn="l"/>
            <a:r>
              <a:rPr b="0" i="0">
                <a:ln w="12700" cap="flat" cmpd="sng">
                  <a:solidFill>
                    <a:schemeClr val="dk1"/>
                  </a:solidFill>
                  <a:prstDash val="solid"/>
                  <a:miter lim="800000"/>
                  <a:headEnd type="none" w="sm" len="sm"/>
                  <a:tailEnd type="none" w="sm" len="sm"/>
                </a:ln>
                <a:solidFill>
                  <a:schemeClr val="accent1"/>
                </a:solidFill>
                <a:latin typeface="Georgia"/>
              </a:rPr>
              <a:t>* Set up a proportion : "out of 100" </a:t>
            </a:r>
          </a:p>
        </p:txBody>
      </p:sp>
      <p:sp>
        <p:nvSpPr>
          <p:cNvPr id="661" name="Google Shape;661;p46"/>
          <p:cNvSpPr/>
          <p:nvPr/>
        </p:nvSpPr>
        <p:spPr>
          <a:xfrm>
            <a:off x="457200" y="1295400"/>
            <a:ext cx="8458200" cy="990600"/>
          </a:xfrm>
          <a:prstGeom prst="rect">
            <a:avLst/>
          </a:prstGeom>
        </p:spPr>
        <p:txBody>
          <a:bodyPr>
            <a:prstTxWarp prst="textPlain">
              <a:avLst/>
            </a:prstTxWarp>
          </a:bodyPr>
          <a:lstStyle/>
          <a:p>
            <a:pPr lvl="0" algn="l"/>
            <a:r>
              <a:rPr b="0" i="0">
                <a:ln w="12700" cap="flat" cmpd="sng">
                  <a:solidFill>
                    <a:schemeClr val="dk1"/>
                  </a:solidFill>
                  <a:prstDash val="solid"/>
                  <a:miter lim="800000"/>
                  <a:headEnd type="none" w="sm" len="sm"/>
                  <a:tailEnd type="none" w="sm" len="sm"/>
                </a:ln>
                <a:solidFill>
                  <a:schemeClr val="dk2"/>
                </a:solidFill>
                <a:latin typeface="Georgia"/>
              </a:rPr>
              <a:t>How do I express   fractions as  percents? </a:t>
            </a:r>
          </a:p>
        </p:txBody>
      </p:sp>
      <p:sp>
        <p:nvSpPr>
          <p:cNvPr id="662" name="Google Shape;662;p46"/>
          <p:cNvSpPr/>
          <p:nvPr/>
        </p:nvSpPr>
        <p:spPr>
          <a:xfrm>
            <a:off x="457200" y="4800600"/>
            <a:ext cx="8382000" cy="1524000"/>
          </a:xfrm>
          <a:prstGeom prst="rect">
            <a:avLst/>
          </a:prstGeom>
        </p:spPr>
        <p:txBody>
          <a:bodyPr>
            <a:prstTxWarp prst="textPlain">
              <a:avLst/>
            </a:prstTxWarp>
          </a:bodyPr>
          <a:lstStyle/>
          <a:p>
            <a:pPr lvl="0" algn="l"/>
            <a:r>
              <a:rPr b="0" i="0">
                <a:ln w="12700" cap="flat" cmpd="sng">
                  <a:solidFill>
                    <a:schemeClr val="dk1"/>
                  </a:solidFill>
                  <a:prstDash val="solid"/>
                  <a:miter lim="800000"/>
                  <a:headEnd type="none" w="sm" len="sm"/>
                  <a:tailEnd type="none" w="sm" len="sm"/>
                </a:ln>
                <a:solidFill>
                  <a:schemeClr val="accent1"/>
                </a:solidFill>
                <a:latin typeface="Georgia"/>
              </a:rPr>
              <a:t>* Change fraction to  decimal,  then change the decimal to percent </a:t>
            </a:r>
          </a:p>
        </p:txBody>
      </p:sp>
      <p:sp>
        <p:nvSpPr>
          <p:cNvPr id="663" name="Google Shape;663;p46"/>
          <p:cNvSpPr/>
          <p:nvPr/>
        </p:nvSpPr>
        <p:spPr>
          <a:xfrm>
            <a:off x="4038600" y="3810000"/>
            <a:ext cx="1066800" cy="609600"/>
          </a:xfrm>
          <a:prstGeom prst="rect">
            <a:avLst/>
          </a:prstGeom>
        </p:spPr>
        <p:txBody>
          <a:bodyPr>
            <a:prstTxWarp prst="textPlain">
              <a:avLst/>
            </a:prstTxWarp>
          </a:bodyPr>
          <a:lstStyle/>
          <a:p>
            <a:pPr lvl="0" algn="l"/>
            <a:r>
              <a:rPr b="0" i="0">
                <a:ln w="9525" cap="flat" cmpd="sng">
                  <a:solidFill>
                    <a:srgbClr val="CC99FF"/>
                  </a:solidFill>
                  <a:prstDash val="solid"/>
                  <a:miter lim="800000"/>
                  <a:headEnd type="none" w="sm" len="sm"/>
                  <a:tailEnd type="none" w="sm" len="sm"/>
                </a:ln>
                <a:gradFill>
                  <a:gsLst>
                    <a:gs pos="0">
                      <a:srgbClr val="6600CC"/>
                    </a:gs>
                    <a:gs pos="100000">
                      <a:srgbClr val="CC00CC"/>
                    </a:gs>
                  </a:gsLst>
                  <a:lin ang="5400000" scaled="0"/>
                </a:gradFill>
                <a:latin typeface="Georgia"/>
              </a:rPr>
              <a:t>or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60"/>
                                        </p:tgtEl>
                                        <p:attrNameLst>
                                          <p:attrName>style.visibility</p:attrName>
                                        </p:attrNameLst>
                                      </p:cBhvr>
                                      <p:to>
                                        <p:strVal val="visible"/>
                                      </p:to>
                                    </p:set>
                                    <p:anim calcmode="lin" valueType="num">
                                      <p:cBhvr additive="base">
                                        <p:cTn id="7" dur="500"/>
                                        <p:tgtEl>
                                          <p:spTgt spid="660"/>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63"/>
                                        </p:tgtEl>
                                        <p:attrNameLst>
                                          <p:attrName>style.visibility</p:attrName>
                                        </p:attrNameLst>
                                      </p:cBhvr>
                                      <p:to>
                                        <p:strVal val="visible"/>
                                      </p:to>
                                    </p:set>
                                    <p:animEffect transition="in" filter="fade">
                                      <p:cBhvr>
                                        <p:cTn id="12" dur="500"/>
                                        <p:tgtEl>
                                          <p:spTgt spid="66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662"/>
                                        </p:tgtEl>
                                        <p:attrNameLst>
                                          <p:attrName>style.visibility</p:attrName>
                                        </p:attrNameLst>
                                      </p:cBhvr>
                                      <p:to>
                                        <p:strVal val="visible"/>
                                      </p:to>
                                    </p:set>
                                    <p:anim calcmode="lin" valueType="num">
                                      <p:cBhvr additive="base">
                                        <p:cTn id="17" dur="500"/>
                                        <p:tgtEl>
                                          <p:spTgt spid="662"/>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667"/>
        <p:cNvGrpSpPr/>
        <p:nvPr/>
      </p:nvGrpSpPr>
      <p:grpSpPr>
        <a:xfrm>
          <a:off x="0" y="0"/>
          <a:ext cx="0" cy="0"/>
          <a:chOff x="0" y="0"/>
          <a:chExt cx="0" cy="0"/>
        </a:xfrm>
      </p:grpSpPr>
      <p:sp>
        <p:nvSpPr>
          <p:cNvPr id="668" name="Google Shape;668;p47"/>
          <p:cNvSpPr txBox="1"/>
          <p:nvPr/>
        </p:nvSpPr>
        <p:spPr>
          <a:xfrm>
            <a:off x="1295400" y="1143000"/>
            <a:ext cx="6629400" cy="5794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accent2"/>
              </a:buClr>
              <a:buSzPts val="3200"/>
              <a:buFont typeface="Times New Roman"/>
              <a:buNone/>
            </a:pPr>
            <a:r>
              <a:rPr lang="en-US" sz="3200" b="1" i="0" u="none">
                <a:solidFill>
                  <a:schemeClr val="accent2"/>
                </a:solidFill>
                <a:latin typeface="Times New Roman"/>
                <a:ea typeface="Times New Roman"/>
                <a:cs typeface="Times New Roman"/>
                <a:sym typeface="Times New Roman"/>
              </a:rPr>
              <a:t>Set up an  “ out of 100 ”  proportion</a:t>
            </a:r>
            <a:endParaRPr/>
          </a:p>
        </p:txBody>
      </p:sp>
      <p:sp>
        <p:nvSpPr>
          <p:cNvPr id="669" name="Google Shape;669;p47"/>
          <p:cNvSpPr/>
          <p:nvPr/>
        </p:nvSpPr>
        <p:spPr>
          <a:xfrm>
            <a:off x="1371600" y="3810000"/>
            <a:ext cx="304800" cy="5334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4 </a:t>
            </a:r>
          </a:p>
        </p:txBody>
      </p:sp>
      <p:cxnSp>
        <p:nvCxnSpPr>
          <p:cNvPr id="670" name="Google Shape;670;p47"/>
          <p:cNvCxnSpPr/>
          <p:nvPr/>
        </p:nvCxnSpPr>
        <p:spPr>
          <a:xfrm>
            <a:off x="1066800" y="3657600"/>
            <a:ext cx="887412" cy="3175"/>
          </a:xfrm>
          <a:prstGeom prst="straightConnector1">
            <a:avLst/>
          </a:prstGeom>
          <a:noFill/>
          <a:ln w="38100" cap="flat" cmpd="sng">
            <a:solidFill>
              <a:schemeClr val="dk1"/>
            </a:solidFill>
            <a:prstDash val="solid"/>
            <a:miter lim="800000"/>
            <a:headEnd type="none" w="med" len="med"/>
            <a:tailEnd type="none" w="med" len="med"/>
          </a:ln>
        </p:spPr>
      </p:cxnSp>
      <p:sp>
        <p:nvSpPr>
          <p:cNvPr id="671" name="Google Shape;671;p47"/>
          <p:cNvSpPr/>
          <p:nvPr/>
        </p:nvSpPr>
        <p:spPr>
          <a:xfrm>
            <a:off x="1371600" y="3048000"/>
            <a:ext cx="268287" cy="4572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1 </a:t>
            </a:r>
          </a:p>
        </p:txBody>
      </p:sp>
      <p:sp>
        <p:nvSpPr>
          <p:cNvPr id="672" name="Google Shape;672;p47"/>
          <p:cNvSpPr/>
          <p:nvPr/>
        </p:nvSpPr>
        <p:spPr>
          <a:xfrm>
            <a:off x="2209800" y="3505200"/>
            <a:ext cx="381000" cy="319087"/>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rgbClr val="336699"/>
                </a:solidFill>
                <a:latin typeface="Times New Roman"/>
              </a:rPr>
              <a:t>= </a:t>
            </a:r>
          </a:p>
        </p:txBody>
      </p:sp>
      <p:sp>
        <p:nvSpPr>
          <p:cNvPr id="673" name="Google Shape;673;p47"/>
          <p:cNvSpPr/>
          <p:nvPr/>
        </p:nvSpPr>
        <p:spPr>
          <a:xfrm>
            <a:off x="3048000" y="3810000"/>
            <a:ext cx="838200" cy="4572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100 </a:t>
            </a:r>
          </a:p>
        </p:txBody>
      </p:sp>
      <p:cxnSp>
        <p:nvCxnSpPr>
          <p:cNvPr id="674" name="Google Shape;674;p47"/>
          <p:cNvCxnSpPr/>
          <p:nvPr/>
        </p:nvCxnSpPr>
        <p:spPr>
          <a:xfrm>
            <a:off x="2895600" y="3657600"/>
            <a:ext cx="1143000" cy="0"/>
          </a:xfrm>
          <a:prstGeom prst="straightConnector1">
            <a:avLst/>
          </a:prstGeom>
          <a:noFill/>
          <a:ln w="38100" cap="flat" cmpd="sng">
            <a:solidFill>
              <a:schemeClr val="dk1"/>
            </a:solidFill>
            <a:prstDash val="solid"/>
            <a:miter lim="800000"/>
            <a:headEnd type="none" w="med" len="med"/>
            <a:tailEnd type="none" w="med" len="med"/>
          </a:ln>
        </p:spPr>
      </p:cxnSp>
      <p:sp>
        <p:nvSpPr>
          <p:cNvPr id="675" name="Google Shape;675;p47"/>
          <p:cNvSpPr/>
          <p:nvPr/>
        </p:nvSpPr>
        <p:spPr>
          <a:xfrm>
            <a:off x="762000" y="457200"/>
            <a:ext cx="1828800" cy="609600"/>
          </a:xfrm>
          <a:prstGeom prst="rect">
            <a:avLst/>
          </a:prstGeom>
        </p:spPr>
        <p:txBody>
          <a:bodyPr>
            <a:prstTxWarp prst="textPlain">
              <a:avLst/>
            </a:prstTxWarp>
          </a:bodyPr>
          <a:lstStyle/>
          <a:p>
            <a:pPr lvl="0" algn="l"/>
            <a:r>
              <a:rPr b="0" i="0">
                <a:ln w="12700" cap="flat" cmpd="sng">
                  <a:solidFill>
                    <a:schemeClr val="dk1"/>
                  </a:solidFill>
                  <a:prstDash val="solid"/>
                  <a:miter lim="800000"/>
                  <a:headEnd type="none" w="sm" len="sm"/>
                  <a:tailEnd type="none" w="sm" len="sm"/>
                </a:ln>
                <a:solidFill>
                  <a:srgbClr val="993300"/>
                </a:solidFill>
                <a:latin typeface="Georgia"/>
              </a:rPr>
              <a:t>Example: </a:t>
            </a:r>
          </a:p>
        </p:txBody>
      </p:sp>
      <p:sp>
        <p:nvSpPr>
          <p:cNvPr id="676" name="Google Shape;676;p47"/>
          <p:cNvSpPr txBox="1"/>
          <p:nvPr/>
        </p:nvSpPr>
        <p:spPr>
          <a:xfrm>
            <a:off x="2895600" y="381000"/>
            <a:ext cx="5562600" cy="70167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4000"/>
              <a:buFont typeface="Times New Roman"/>
              <a:buNone/>
            </a:pPr>
            <a:r>
              <a:rPr lang="en-US" sz="4000" b="1" i="0" u="none">
                <a:solidFill>
                  <a:schemeClr val="dk1"/>
                </a:solidFill>
                <a:latin typeface="Times New Roman"/>
                <a:ea typeface="Times New Roman"/>
                <a:cs typeface="Times New Roman"/>
                <a:sym typeface="Times New Roman"/>
              </a:rPr>
              <a:t>Express       as a percent.</a:t>
            </a:r>
            <a:endParaRPr/>
          </a:p>
        </p:txBody>
      </p:sp>
      <p:sp>
        <p:nvSpPr>
          <p:cNvPr id="677" name="Google Shape;677;p47"/>
          <p:cNvSpPr txBox="1"/>
          <p:nvPr/>
        </p:nvSpPr>
        <p:spPr>
          <a:xfrm>
            <a:off x="457200" y="5181600"/>
            <a:ext cx="8458200" cy="1066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CC0066"/>
              </a:buClr>
              <a:buSzPts val="3200"/>
              <a:buFont typeface="Times New Roman"/>
              <a:buNone/>
            </a:pPr>
            <a:r>
              <a:rPr lang="en-US" sz="3200" b="1" i="0" u="none">
                <a:solidFill>
                  <a:srgbClr val="CC0066"/>
                </a:solidFill>
                <a:latin typeface="Times New Roman"/>
                <a:ea typeface="Times New Roman"/>
                <a:cs typeface="Times New Roman"/>
                <a:sym typeface="Times New Roman"/>
              </a:rPr>
              <a:t>Check to see how you would convert the first denominator to 100.</a:t>
            </a:r>
            <a:endParaRPr/>
          </a:p>
        </p:txBody>
      </p:sp>
      <p:sp>
        <p:nvSpPr>
          <p:cNvPr id="678" name="Google Shape;678;p47"/>
          <p:cNvSpPr txBox="1"/>
          <p:nvPr/>
        </p:nvSpPr>
        <p:spPr>
          <a:xfrm>
            <a:off x="1676400" y="4343400"/>
            <a:ext cx="71755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x </a:t>
            </a:r>
            <a:r>
              <a:rPr lang="en-US" sz="2400" b="1" i="0" u="none">
                <a:solidFill>
                  <a:schemeClr val="dk1"/>
                </a:solidFill>
                <a:latin typeface="Times New Roman"/>
                <a:ea typeface="Times New Roman"/>
                <a:cs typeface="Times New Roman"/>
                <a:sym typeface="Times New Roman"/>
              </a:rPr>
              <a:t>25</a:t>
            </a:r>
            <a:endParaRPr/>
          </a:p>
        </p:txBody>
      </p:sp>
      <p:sp>
        <p:nvSpPr>
          <p:cNvPr id="679" name="Google Shape;679;p47"/>
          <p:cNvSpPr/>
          <p:nvPr/>
        </p:nvSpPr>
        <p:spPr>
          <a:xfrm>
            <a:off x="2133600" y="4572000"/>
            <a:ext cx="1143000" cy="482600"/>
          </a:xfrm>
          <a:custGeom>
            <a:avLst/>
            <a:gdLst/>
            <a:ahLst/>
            <a:cxnLst/>
            <a:rect l="l" t="t" r="r" b="b"/>
            <a:pathLst>
              <a:path w="768" h="256" extrusionOk="0">
                <a:moveTo>
                  <a:pt x="0" y="96"/>
                </a:moveTo>
                <a:cubicBezTo>
                  <a:pt x="56" y="176"/>
                  <a:pt x="112" y="256"/>
                  <a:pt x="240" y="240"/>
                </a:cubicBezTo>
                <a:cubicBezTo>
                  <a:pt x="368" y="224"/>
                  <a:pt x="680" y="40"/>
                  <a:pt x="768" y="0"/>
                </a:cubicBezTo>
              </a:path>
            </a:pathLst>
          </a:custGeom>
          <a:noFill/>
          <a:ln w="25400" cap="flat" cmpd="sng">
            <a:solidFill>
              <a:srgbClr val="FF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680" name="Google Shape;680;p47"/>
          <p:cNvSpPr txBox="1"/>
          <p:nvPr/>
        </p:nvSpPr>
        <p:spPr>
          <a:xfrm>
            <a:off x="1676400" y="2590800"/>
            <a:ext cx="71755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x </a:t>
            </a:r>
            <a:r>
              <a:rPr lang="en-US" sz="2400" b="1" i="0" u="none">
                <a:solidFill>
                  <a:schemeClr val="dk1"/>
                </a:solidFill>
                <a:latin typeface="Times New Roman"/>
                <a:ea typeface="Times New Roman"/>
                <a:cs typeface="Times New Roman"/>
                <a:sym typeface="Times New Roman"/>
              </a:rPr>
              <a:t>25</a:t>
            </a:r>
            <a:endParaRPr/>
          </a:p>
        </p:txBody>
      </p:sp>
      <p:sp>
        <p:nvSpPr>
          <p:cNvPr id="681" name="Google Shape;681;p47"/>
          <p:cNvSpPr/>
          <p:nvPr/>
        </p:nvSpPr>
        <p:spPr>
          <a:xfrm rot="10800000" flipH="1">
            <a:off x="2057400" y="2209800"/>
            <a:ext cx="1066800" cy="381000"/>
          </a:xfrm>
          <a:custGeom>
            <a:avLst/>
            <a:gdLst/>
            <a:ahLst/>
            <a:cxnLst/>
            <a:rect l="l" t="t" r="r" b="b"/>
            <a:pathLst>
              <a:path w="768" h="256" extrusionOk="0">
                <a:moveTo>
                  <a:pt x="0" y="96"/>
                </a:moveTo>
                <a:cubicBezTo>
                  <a:pt x="56" y="176"/>
                  <a:pt x="112" y="256"/>
                  <a:pt x="240" y="240"/>
                </a:cubicBezTo>
                <a:cubicBezTo>
                  <a:pt x="368" y="224"/>
                  <a:pt x="680" y="40"/>
                  <a:pt x="768" y="0"/>
                </a:cubicBezTo>
              </a:path>
            </a:pathLst>
          </a:custGeom>
          <a:noFill/>
          <a:ln w="25400" cap="flat" cmpd="sng">
            <a:solidFill>
              <a:srgbClr val="FF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682" name="Google Shape;682;p47"/>
          <p:cNvSpPr/>
          <p:nvPr/>
        </p:nvSpPr>
        <p:spPr>
          <a:xfrm>
            <a:off x="3124200" y="3048000"/>
            <a:ext cx="609600" cy="4572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25 </a:t>
            </a:r>
          </a:p>
        </p:txBody>
      </p:sp>
      <p:sp>
        <p:nvSpPr>
          <p:cNvPr id="683" name="Google Shape;683;p47"/>
          <p:cNvSpPr/>
          <p:nvPr/>
        </p:nvSpPr>
        <p:spPr>
          <a:xfrm>
            <a:off x="4343400" y="3429000"/>
            <a:ext cx="514350" cy="319087"/>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rgbClr val="336699"/>
                </a:solidFill>
                <a:latin typeface="Times New Roman"/>
              </a:rPr>
              <a:t>= </a:t>
            </a:r>
          </a:p>
        </p:txBody>
      </p:sp>
      <p:sp>
        <p:nvSpPr>
          <p:cNvPr id="684" name="Google Shape;684;p47"/>
          <p:cNvSpPr/>
          <p:nvPr/>
        </p:nvSpPr>
        <p:spPr>
          <a:xfrm>
            <a:off x="5638800" y="3200400"/>
            <a:ext cx="1143000" cy="7620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25 % </a:t>
            </a:r>
          </a:p>
        </p:txBody>
      </p:sp>
      <p:sp>
        <p:nvSpPr>
          <p:cNvPr id="685" name="Google Shape;685;p47"/>
          <p:cNvSpPr txBox="1"/>
          <p:nvPr/>
        </p:nvSpPr>
        <p:spPr>
          <a:xfrm>
            <a:off x="990600" y="1752600"/>
            <a:ext cx="3657600" cy="51911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CC0066"/>
              </a:buClr>
              <a:buSzPts val="2800"/>
              <a:buFont typeface="Times New Roman"/>
              <a:buNone/>
            </a:pPr>
            <a:r>
              <a:rPr lang="en-US" sz="2800" b="1" i="0" u="none">
                <a:solidFill>
                  <a:srgbClr val="CC0066"/>
                </a:solidFill>
                <a:latin typeface="Times New Roman"/>
                <a:ea typeface="Times New Roman"/>
                <a:cs typeface="Times New Roman"/>
                <a:sym typeface="Times New Roman"/>
              </a:rPr>
              <a:t>Convert numerator</a:t>
            </a:r>
            <a:endParaRPr/>
          </a:p>
        </p:txBody>
      </p:sp>
      <p:pic>
        <p:nvPicPr>
          <p:cNvPr id="686" name="Google Shape;686;p47"/>
          <p:cNvPicPr preferRelativeResize="0"/>
          <p:nvPr/>
        </p:nvPicPr>
        <p:blipFill rotWithShape="1">
          <a:blip r:embed="rId3">
            <a:alphaModFix/>
          </a:blip>
          <a:srcRect/>
          <a:stretch/>
        </p:blipFill>
        <p:spPr>
          <a:xfrm>
            <a:off x="5029200" y="304800"/>
            <a:ext cx="422275" cy="9144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68"/>
                                        </p:tgtEl>
                                        <p:attrNameLst>
                                          <p:attrName>style.visibility</p:attrName>
                                        </p:attrNameLst>
                                      </p:cBhvr>
                                      <p:to>
                                        <p:strVal val="visible"/>
                                      </p:to>
                                    </p:set>
                                    <p:animEffect transition="in" filter="fade">
                                      <p:cBhvr>
                                        <p:cTn id="7" dur="500"/>
                                        <p:tgtEl>
                                          <p:spTgt spid="668"/>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671"/>
                                        </p:tgtEl>
                                        <p:attrNameLst>
                                          <p:attrName>style.visibility</p:attrName>
                                        </p:attrNameLst>
                                      </p:cBhvr>
                                      <p:to>
                                        <p:strVal val="visible"/>
                                      </p:to>
                                    </p:set>
                                    <p:anim calcmode="lin" valueType="num">
                                      <p:cBhvr additive="base">
                                        <p:cTn id="12" dur="500"/>
                                        <p:tgtEl>
                                          <p:spTgt spid="671"/>
                                        </p:tgtEl>
                                        <p:attrNameLst>
                                          <p:attrName>ppt_w</p:attrName>
                                        </p:attrNameLst>
                                      </p:cBhvr>
                                      <p:tavLst>
                                        <p:tav tm="0">
                                          <p:val>
                                            <p:strVal val="0"/>
                                          </p:val>
                                        </p:tav>
                                        <p:tav tm="100000">
                                          <p:val>
                                            <p:strVal val="#ppt_w"/>
                                          </p:val>
                                        </p:tav>
                                      </p:tavLst>
                                    </p:anim>
                                    <p:anim calcmode="lin" valueType="num">
                                      <p:cBhvr additive="base">
                                        <p:cTn id="13" dur="500"/>
                                        <p:tgtEl>
                                          <p:spTgt spid="671"/>
                                        </p:tgtEl>
                                        <p:attrNameLst>
                                          <p:attrName>ppt_h</p:attrName>
                                        </p:attrNameLst>
                                      </p:cBhvr>
                                      <p:tavLst>
                                        <p:tav tm="0">
                                          <p:val>
                                            <p:strVal val="0"/>
                                          </p:val>
                                        </p:tav>
                                        <p:tav tm="100000">
                                          <p:val>
                                            <p:strVal val="#ppt_h"/>
                                          </p:val>
                                        </p:tav>
                                      </p:tavLst>
                                    </p:anim>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670"/>
                                        </p:tgtEl>
                                        <p:attrNameLst>
                                          <p:attrName>style.visibility</p:attrName>
                                        </p:attrNameLst>
                                      </p:cBhvr>
                                      <p:to>
                                        <p:strVal val="visible"/>
                                      </p:to>
                                    </p:set>
                                    <p:anim calcmode="lin" valueType="num">
                                      <p:cBhvr additive="base">
                                        <p:cTn id="17" dur="500"/>
                                        <p:tgtEl>
                                          <p:spTgt spid="670"/>
                                        </p:tgtEl>
                                        <p:attrNameLst>
                                          <p:attrName>ppt_w</p:attrName>
                                        </p:attrNameLst>
                                      </p:cBhvr>
                                      <p:tavLst>
                                        <p:tav tm="0">
                                          <p:val>
                                            <p:strVal val="0"/>
                                          </p:val>
                                        </p:tav>
                                        <p:tav tm="100000">
                                          <p:val>
                                            <p:strVal val="#ppt_w"/>
                                          </p:val>
                                        </p:tav>
                                      </p:tavLst>
                                    </p:anim>
                                    <p:anim calcmode="lin" valueType="num">
                                      <p:cBhvr additive="base">
                                        <p:cTn id="18" dur="500"/>
                                        <p:tgtEl>
                                          <p:spTgt spid="670"/>
                                        </p:tgtEl>
                                        <p:attrNameLst>
                                          <p:attrName>ppt_h</p:attrName>
                                        </p:attrNameLst>
                                      </p:cBhvr>
                                      <p:tavLst>
                                        <p:tav tm="0">
                                          <p:val>
                                            <p:strVal val="0"/>
                                          </p:val>
                                        </p:tav>
                                        <p:tav tm="100000">
                                          <p:val>
                                            <p:strVal val="#ppt_h"/>
                                          </p:val>
                                        </p:tav>
                                      </p:tavLst>
                                    </p:anim>
                                  </p:childTnLst>
                                </p:cTn>
                              </p:par>
                            </p:childTnLst>
                          </p:cTn>
                        </p:par>
                        <p:par>
                          <p:cTn id="19" fill="hold">
                            <p:stCondLst>
                              <p:cond delay="1000"/>
                            </p:stCondLst>
                            <p:childTnLst>
                              <p:par>
                                <p:cTn id="20" presetID="23" presetClass="entr" presetSubtype="16" fill="hold" nodeType="afterEffect">
                                  <p:stCondLst>
                                    <p:cond delay="0"/>
                                  </p:stCondLst>
                                  <p:childTnLst>
                                    <p:set>
                                      <p:cBhvr>
                                        <p:cTn id="21" dur="1" fill="hold">
                                          <p:stCondLst>
                                            <p:cond delay="0"/>
                                          </p:stCondLst>
                                        </p:cTn>
                                        <p:tgtEl>
                                          <p:spTgt spid="669"/>
                                        </p:tgtEl>
                                        <p:attrNameLst>
                                          <p:attrName>style.visibility</p:attrName>
                                        </p:attrNameLst>
                                      </p:cBhvr>
                                      <p:to>
                                        <p:strVal val="visible"/>
                                      </p:to>
                                    </p:set>
                                    <p:anim calcmode="lin" valueType="num">
                                      <p:cBhvr additive="base">
                                        <p:cTn id="22" dur="500"/>
                                        <p:tgtEl>
                                          <p:spTgt spid="669"/>
                                        </p:tgtEl>
                                        <p:attrNameLst>
                                          <p:attrName>ppt_w</p:attrName>
                                        </p:attrNameLst>
                                      </p:cBhvr>
                                      <p:tavLst>
                                        <p:tav tm="0">
                                          <p:val>
                                            <p:strVal val="0"/>
                                          </p:val>
                                        </p:tav>
                                        <p:tav tm="100000">
                                          <p:val>
                                            <p:strVal val="#ppt_w"/>
                                          </p:val>
                                        </p:tav>
                                      </p:tavLst>
                                    </p:anim>
                                    <p:anim calcmode="lin" valueType="num">
                                      <p:cBhvr additive="base">
                                        <p:cTn id="23" dur="500"/>
                                        <p:tgtEl>
                                          <p:spTgt spid="669"/>
                                        </p:tgtEl>
                                        <p:attrNameLst>
                                          <p:attrName>ppt_h</p:attrName>
                                        </p:attrNameLst>
                                      </p:cBhvr>
                                      <p:tavLst>
                                        <p:tav tm="0">
                                          <p:val>
                                            <p:strVal val="0"/>
                                          </p:val>
                                        </p:tav>
                                        <p:tav tm="100000">
                                          <p:val>
                                            <p:strVal val="#ppt_h"/>
                                          </p:val>
                                        </p:tav>
                                      </p:tavLst>
                                    </p:anim>
                                  </p:childTnLst>
                                </p:cTn>
                              </p:par>
                            </p:childTnLst>
                          </p:cTn>
                        </p:par>
                        <p:par>
                          <p:cTn id="24" fill="hold">
                            <p:stCondLst>
                              <p:cond delay="1500"/>
                            </p:stCondLst>
                            <p:childTnLst>
                              <p:par>
                                <p:cTn id="25" presetID="23" presetClass="entr" presetSubtype="16" fill="hold" nodeType="afterEffect">
                                  <p:stCondLst>
                                    <p:cond delay="0"/>
                                  </p:stCondLst>
                                  <p:childTnLst>
                                    <p:set>
                                      <p:cBhvr>
                                        <p:cTn id="26" dur="1" fill="hold">
                                          <p:stCondLst>
                                            <p:cond delay="0"/>
                                          </p:stCondLst>
                                        </p:cTn>
                                        <p:tgtEl>
                                          <p:spTgt spid="672"/>
                                        </p:tgtEl>
                                        <p:attrNameLst>
                                          <p:attrName>style.visibility</p:attrName>
                                        </p:attrNameLst>
                                      </p:cBhvr>
                                      <p:to>
                                        <p:strVal val="visible"/>
                                      </p:to>
                                    </p:set>
                                    <p:anim calcmode="lin" valueType="num">
                                      <p:cBhvr additive="base">
                                        <p:cTn id="27" dur="500"/>
                                        <p:tgtEl>
                                          <p:spTgt spid="672"/>
                                        </p:tgtEl>
                                        <p:attrNameLst>
                                          <p:attrName>ppt_w</p:attrName>
                                        </p:attrNameLst>
                                      </p:cBhvr>
                                      <p:tavLst>
                                        <p:tav tm="0">
                                          <p:val>
                                            <p:strVal val="0"/>
                                          </p:val>
                                        </p:tav>
                                        <p:tav tm="100000">
                                          <p:val>
                                            <p:strVal val="#ppt_w"/>
                                          </p:val>
                                        </p:tav>
                                      </p:tavLst>
                                    </p:anim>
                                    <p:anim calcmode="lin" valueType="num">
                                      <p:cBhvr additive="base">
                                        <p:cTn id="28" dur="500"/>
                                        <p:tgtEl>
                                          <p:spTgt spid="672"/>
                                        </p:tgtEl>
                                        <p:attrNameLst>
                                          <p:attrName>ppt_h</p:attrName>
                                        </p:attrNameLst>
                                      </p:cBhvr>
                                      <p:tavLst>
                                        <p:tav tm="0">
                                          <p:val>
                                            <p:strVal val="0"/>
                                          </p:val>
                                        </p:tav>
                                        <p:tav tm="100000">
                                          <p:val>
                                            <p:strVal val="#ppt_h"/>
                                          </p:val>
                                        </p:tav>
                                      </p:tavLst>
                                    </p:anim>
                                  </p:childTnLst>
                                </p:cTn>
                              </p:par>
                            </p:childTnLst>
                          </p:cTn>
                        </p:par>
                        <p:par>
                          <p:cTn id="29" fill="hold">
                            <p:stCondLst>
                              <p:cond delay="2000"/>
                            </p:stCondLst>
                            <p:childTnLst>
                              <p:par>
                                <p:cTn id="30" presetID="23" presetClass="entr" presetSubtype="16" fill="hold" nodeType="afterEffect">
                                  <p:stCondLst>
                                    <p:cond delay="0"/>
                                  </p:stCondLst>
                                  <p:childTnLst>
                                    <p:set>
                                      <p:cBhvr>
                                        <p:cTn id="31" dur="1" fill="hold">
                                          <p:stCondLst>
                                            <p:cond delay="0"/>
                                          </p:stCondLst>
                                        </p:cTn>
                                        <p:tgtEl>
                                          <p:spTgt spid="674"/>
                                        </p:tgtEl>
                                        <p:attrNameLst>
                                          <p:attrName>style.visibility</p:attrName>
                                        </p:attrNameLst>
                                      </p:cBhvr>
                                      <p:to>
                                        <p:strVal val="visible"/>
                                      </p:to>
                                    </p:set>
                                    <p:anim calcmode="lin" valueType="num">
                                      <p:cBhvr additive="base">
                                        <p:cTn id="32" dur="500"/>
                                        <p:tgtEl>
                                          <p:spTgt spid="674"/>
                                        </p:tgtEl>
                                        <p:attrNameLst>
                                          <p:attrName>ppt_w</p:attrName>
                                        </p:attrNameLst>
                                      </p:cBhvr>
                                      <p:tavLst>
                                        <p:tav tm="0">
                                          <p:val>
                                            <p:strVal val="0"/>
                                          </p:val>
                                        </p:tav>
                                        <p:tav tm="100000">
                                          <p:val>
                                            <p:strVal val="#ppt_w"/>
                                          </p:val>
                                        </p:tav>
                                      </p:tavLst>
                                    </p:anim>
                                    <p:anim calcmode="lin" valueType="num">
                                      <p:cBhvr additive="base">
                                        <p:cTn id="33" dur="500"/>
                                        <p:tgtEl>
                                          <p:spTgt spid="674"/>
                                        </p:tgtEl>
                                        <p:attrNameLst>
                                          <p:attrName>ppt_h</p:attrName>
                                        </p:attrNameLst>
                                      </p:cBhvr>
                                      <p:tavLst>
                                        <p:tav tm="0">
                                          <p:val>
                                            <p:strVal val="0"/>
                                          </p:val>
                                        </p:tav>
                                        <p:tav tm="100000">
                                          <p:val>
                                            <p:strVal val="#ppt_h"/>
                                          </p:val>
                                        </p:tav>
                                      </p:tavLst>
                                    </p:anim>
                                  </p:childTnLst>
                                </p:cTn>
                              </p:par>
                            </p:childTnLst>
                          </p:cTn>
                        </p:par>
                        <p:par>
                          <p:cTn id="34" fill="hold">
                            <p:stCondLst>
                              <p:cond delay="2500"/>
                            </p:stCondLst>
                            <p:childTnLst>
                              <p:par>
                                <p:cTn id="35" presetID="23" presetClass="entr" presetSubtype="16" fill="hold" nodeType="afterEffect">
                                  <p:stCondLst>
                                    <p:cond delay="0"/>
                                  </p:stCondLst>
                                  <p:childTnLst>
                                    <p:set>
                                      <p:cBhvr>
                                        <p:cTn id="36" dur="1" fill="hold">
                                          <p:stCondLst>
                                            <p:cond delay="0"/>
                                          </p:stCondLst>
                                        </p:cTn>
                                        <p:tgtEl>
                                          <p:spTgt spid="673"/>
                                        </p:tgtEl>
                                        <p:attrNameLst>
                                          <p:attrName>style.visibility</p:attrName>
                                        </p:attrNameLst>
                                      </p:cBhvr>
                                      <p:to>
                                        <p:strVal val="visible"/>
                                      </p:to>
                                    </p:set>
                                    <p:anim calcmode="lin" valueType="num">
                                      <p:cBhvr additive="base">
                                        <p:cTn id="37" dur="500"/>
                                        <p:tgtEl>
                                          <p:spTgt spid="673"/>
                                        </p:tgtEl>
                                        <p:attrNameLst>
                                          <p:attrName>ppt_w</p:attrName>
                                        </p:attrNameLst>
                                      </p:cBhvr>
                                      <p:tavLst>
                                        <p:tav tm="0">
                                          <p:val>
                                            <p:strVal val="0"/>
                                          </p:val>
                                        </p:tav>
                                        <p:tav tm="100000">
                                          <p:val>
                                            <p:strVal val="#ppt_w"/>
                                          </p:val>
                                        </p:tav>
                                      </p:tavLst>
                                    </p:anim>
                                    <p:anim calcmode="lin" valueType="num">
                                      <p:cBhvr additive="base">
                                        <p:cTn id="38" dur="500"/>
                                        <p:tgtEl>
                                          <p:spTgt spid="673"/>
                                        </p:tgtEl>
                                        <p:attrNameLst>
                                          <p:attrName>ppt_h</p:attrName>
                                        </p:attrNameLst>
                                      </p:cBhvr>
                                      <p:tavLst>
                                        <p:tav tm="0">
                                          <p:val>
                                            <p:str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nodeType="clickEffect">
                                  <p:stCondLst>
                                    <p:cond delay="0"/>
                                  </p:stCondLst>
                                  <p:childTnLst>
                                    <p:set>
                                      <p:cBhvr>
                                        <p:cTn id="42" dur="1" fill="hold">
                                          <p:stCondLst>
                                            <p:cond delay="0"/>
                                          </p:stCondLst>
                                        </p:cTn>
                                        <p:tgtEl>
                                          <p:spTgt spid="677"/>
                                        </p:tgtEl>
                                        <p:attrNameLst>
                                          <p:attrName>style.visibility</p:attrName>
                                        </p:attrNameLst>
                                      </p:cBhvr>
                                      <p:to>
                                        <p:strVal val="visible"/>
                                      </p:to>
                                    </p:set>
                                    <p:anim calcmode="lin" valueType="num">
                                      <p:cBhvr additive="base">
                                        <p:cTn id="43" dur="500"/>
                                        <p:tgtEl>
                                          <p:spTgt spid="677"/>
                                        </p:tgtEl>
                                        <p:attrNameLst>
                                          <p:attrName>ppt_w</p:attrName>
                                        </p:attrNameLst>
                                      </p:cBhvr>
                                      <p:tavLst>
                                        <p:tav tm="0">
                                          <p:val>
                                            <p:strVal val="0"/>
                                          </p:val>
                                        </p:tav>
                                        <p:tav tm="100000">
                                          <p:val>
                                            <p:strVal val="#ppt_w"/>
                                          </p:val>
                                        </p:tav>
                                      </p:tavLst>
                                    </p:anim>
                                    <p:anim calcmode="lin" valueType="num">
                                      <p:cBhvr additive="base">
                                        <p:cTn id="44" dur="500"/>
                                        <p:tgtEl>
                                          <p:spTgt spid="677"/>
                                        </p:tgtEl>
                                        <p:attrNameLst>
                                          <p:attrName>ppt_h</p:attrName>
                                        </p:attrNameLst>
                                      </p:cBhvr>
                                      <p:tavLst>
                                        <p:tav tm="0">
                                          <p:val>
                                            <p:str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678"/>
                                        </p:tgtEl>
                                        <p:attrNameLst>
                                          <p:attrName>style.visibility</p:attrName>
                                        </p:attrNameLst>
                                      </p:cBhvr>
                                      <p:to>
                                        <p:strVal val="visible"/>
                                      </p:to>
                                    </p:set>
                                    <p:animEffect transition="in" filter="fade">
                                      <p:cBhvr>
                                        <p:cTn id="49" dur="500"/>
                                        <p:tgtEl>
                                          <p:spTgt spid="678"/>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679"/>
                                        </p:tgtEl>
                                        <p:attrNameLst>
                                          <p:attrName>style.visibility</p:attrName>
                                        </p:attrNameLst>
                                      </p:cBhvr>
                                      <p:to>
                                        <p:strVal val="visible"/>
                                      </p:to>
                                    </p:set>
                                    <p:animEffect transition="in" filter="fade">
                                      <p:cBhvr>
                                        <p:cTn id="54" dur="500"/>
                                        <p:tgtEl>
                                          <p:spTgt spid="679"/>
                                        </p:tgtEl>
                                      </p:cBhvr>
                                    </p:animEffect>
                                  </p:childTnLst>
                                </p:cTn>
                              </p:par>
                            </p:childTnLst>
                          </p:cTn>
                        </p:par>
                      </p:childTnLst>
                    </p:cTn>
                  </p:par>
                  <p:par>
                    <p:cTn id="55" fill="hold">
                      <p:stCondLst>
                        <p:cond delay="indefinite"/>
                      </p:stCondLst>
                      <p:childTnLst>
                        <p:par>
                          <p:cTn id="56" fill="hold">
                            <p:stCondLst>
                              <p:cond delay="0"/>
                            </p:stCondLst>
                            <p:childTnLst>
                              <p:par>
                                <p:cTn id="57" presetID="23" presetClass="entr" presetSubtype="16" fill="hold" nodeType="clickEffect">
                                  <p:stCondLst>
                                    <p:cond delay="0"/>
                                  </p:stCondLst>
                                  <p:childTnLst>
                                    <p:set>
                                      <p:cBhvr>
                                        <p:cTn id="58" dur="1" fill="hold">
                                          <p:stCondLst>
                                            <p:cond delay="0"/>
                                          </p:stCondLst>
                                        </p:cTn>
                                        <p:tgtEl>
                                          <p:spTgt spid="685"/>
                                        </p:tgtEl>
                                        <p:attrNameLst>
                                          <p:attrName>style.visibility</p:attrName>
                                        </p:attrNameLst>
                                      </p:cBhvr>
                                      <p:to>
                                        <p:strVal val="visible"/>
                                      </p:to>
                                    </p:set>
                                    <p:anim calcmode="lin" valueType="num">
                                      <p:cBhvr additive="base">
                                        <p:cTn id="59" dur="500"/>
                                        <p:tgtEl>
                                          <p:spTgt spid="685"/>
                                        </p:tgtEl>
                                        <p:attrNameLst>
                                          <p:attrName>ppt_w</p:attrName>
                                        </p:attrNameLst>
                                      </p:cBhvr>
                                      <p:tavLst>
                                        <p:tav tm="0">
                                          <p:val>
                                            <p:strVal val="0"/>
                                          </p:val>
                                        </p:tav>
                                        <p:tav tm="100000">
                                          <p:val>
                                            <p:strVal val="#ppt_w"/>
                                          </p:val>
                                        </p:tav>
                                      </p:tavLst>
                                    </p:anim>
                                    <p:anim calcmode="lin" valueType="num">
                                      <p:cBhvr additive="base">
                                        <p:cTn id="60" dur="500"/>
                                        <p:tgtEl>
                                          <p:spTgt spid="685"/>
                                        </p:tgtEl>
                                        <p:attrNameLst>
                                          <p:attrName>ppt_h</p:attrName>
                                        </p:attrNameLst>
                                      </p:cBhvr>
                                      <p:tavLst>
                                        <p:tav tm="0">
                                          <p:val>
                                            <p:strVal val="0"/>
                                          </p:val>
                                        </p:tav>
                                        <p:tav tm="100000">
                                          <p:val>
                                            <p:strVal val="#ppt_h"/>
                                          </p:val>
                                        </p:tav>
                                      </p:tavLst>
                                    </p:anim>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nodeType="clickEffect">
                                  <p:stCondLst>
                                    <p:cond delay="0"/>
                                  </p:stCondLst>
                                  <p:childTnLst>
                                    <p:set>
                                      <p:cBhvr>
                                        <p:cTn id="64" dur="1" fill="hold">
                                          <p:stCondLst>
                                            <p:cond delay="0"/>
                                          </p:stCondLst>
                                        </p:cTn>
                                        <p:tgtEl>
                                          <p:spTgt spid="680"/>
                                        </p:tgtEl>
                                        <p:attrNameLst>
                                          <p:attrName>style.visibility</p:attrName>
                                        </p:attrNameLst>
                                      </p:cBhvr>
                                      <p:to>
                                        <p:strVal val="visible"/>
                                      </p:to>
                                    </p:set>
                                    <p:animEffect transition="in" filter="fade">
                                      <p:cBhvr>
                                        <p:cTn id="65" dur="500"/>
                                        <p:tgtEl>
                                          <p:spTgt spid="680"/>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nodeType="clickEffect">
                                  <p:stCondLst>
                                    <p:cond delay="0"/>
                                  </p:stCondLst>
                                  <p:childTnLst>
                                    <p:set>
                                      <p:cBhvr>
                                        <p:cTn id="69" dur="1" fill="hold">
                                          <p:stCondLst>
                                            <p:cond delay="0"/>
                                          </p:stCondLst>
                                        </p:cTn>
                                        <p:tgtEl>
                                          <p:spTgt spid="681"/>
                                        </p:tgtEl>
                                        <p:attrNameLst>
                                          <p:attrName>style.visibility</p:attrName>
                                        </p:attrNameLst>
                                      </p:cBhvr>
                                      <p:to>
                                        <p:strVal val="visible"/>
                                      </p:to>
                                    </p:set>
                                    <p:animEffect transition="in" filter="fade">
                                      <p:cBhvr>
                                        <p:cTn id="70" dur="500"/>
                                        <p:tgtEl>
                                          <p:spTgt spid="681"/>
                                        </p:tgtEl>
                                      </p:cBhvr>
                                    </p:animEffect>
                                  </p:childTnLst>
                                </p:cTn>
                              </p:par>
                            </p:childTnLst>
                          </p:cTn>
                        </p:par>
                      </p:childTnLst>
                    </p:cTn>
                  </p:par>
                  <p:par>
                    <p:cTn id="71" fill="hold">
                      <p:stCondLst>
                        <p:cond delay="indefinite"/>
                      </p:stCondLst>
                      <p:childTnLst>
                        <p:par>
                          <p:cTn id="72" fill="hold">
                            <p:stCondLst>
                              <p:cond delay="0"/>
                            </p:stCondLst>
                            <p:childTnLst>
                              <p:par>
                                <p:cTn id="73" presetID="23" presetClass="entr" presetSubtype="16" fill="hold" nodeType="clickEffect">
                                  <p:stCondLst>
                                    <p:cond delay="0"/>
                                  </p:stCondLst>
                                  <p:childTnLst>
                                    <p:set>
                                      <p:cBhvr>
                                        <p:cTn id="74" dur="1" fill="hold">
                                          <p:stCondLst>
                                            <p:cond delay="0"/>
                                          </p:stCondLst>
                                        </p:cTn>
                                        <p:tgtEl>
                                          <p:spTgt spid="682"/>
                                        </p:tgtEl>
                                        <p:attrNameLst>
                                          <p:attrName>style.visibility</p:attrName>
                                        </p:attrNameLst>
                                      </p:cBhvr>
                                      <p:to>
                                        <p:strVal val="visible"/>
                                      </p:to>
                                    </p:set>
                                    <p:anim calcmode="lin" valueType="num">
                                      <p:cBhvr additive="base">
                                        <p:cTn id="75" dur="500"/>
                                        <p:tgtEl>
                                          <p:spTgt spid="682"/>
                                        </p:tgtEl>
                                        <p:attrNameLst>
                                          <p:attrName>ppt_w</p:attrName>
                                        </p:attrNameLst>
                                      </p:cBhvr>
                                      <p:tavLst>
                                        <p:tav tm="0">
                                          <p:val>
                                            <p:strVal val="0"/>
                                          </p:val>
                                        </p:tav>
                                        <p:tav tm="100000">
                                          <p:val>
                                            <p:strVal val="#ppt_w"/>
                                          </p:val>
                                        </p:tav>
                                      </p:tavLst>
                                    </p:anim>
                                    <p:anim calcmode="lin" valueType="num">
                                      <p:cBhvr additive="base">
                                        <p:cTn id="76" dur="500"/>
                                        <p:tgtEl>
                                          <p:spTgt spid="682"/>
                                        </p:tgtEl>
                                        <p:attrNameLst>
                                          <p:attrName>ppt_h</p:attrName>
                                        </p:attrNameLst>
                                      </p:cBhvr>
                                      <p:tavLst>
                                        <p:tav tm="0">
                                          <p:val>
                                            <p:strVal val="0"/>
                                          </p:val>
                                        </p:tav>
                                        <p:tav tm="100000">
                                          <p:val>
                                            <p:strVal val="#ppt_h"/>
                                          </p:val>
                                        </p:tav>
                                      </p:tavLst>
                                    </p:anim>
                                  </p:childTnLst>
                                </p:cTn>
                              </p:par>
                            </p:childTnLst>
                          </p:cTn>
                        </p:par>
                      </p:childTnLst>
                    </p:cTn>
                  </p:par>
                  <p:par>
                    <p:cTn id="77" fill="hold">
                      <p:stCondLst>
                        <p:cond delay="indefinite"/>
                      </p:stCondLst>
                      <p:childTnLst>
                        <p:par>
                          <p:cTn id="78" fill="hold">
                            <p:stCondLst>
                              <p:cond delay="0"/>
                            </p:stCondLst>
                            <p:childTnLst>
                              <p:par>
                                <p:cTn id="79" presetID="23" presetClass="entr" presetSubtype="16" fill="hold" nodeType="clickEffect">
                                  <p:stCondLst>
                                    <p:cond delay="0"/>
                                  </p:stCondLst>
                                  <p:childTnLst>
                                    <p:set>
                                      <p:cBhvr>
                                        <p:cTn id="80" dur="1" fill="hold">
                                          <p:stCondLst>
                                            <p:cond delay="0"/>
                                          </p:stCondLst>
                                        </p:cTn>
                                        <p:tgtEl>
                                          <p:spTgt spid="683"/>
                                        </p:tgtEl>
                                        <p:attrNameLst>
                                          <p:attrName>style.visibility</p:attrName>
                                        </p:attrNameLst>
                                      </p:cBhvr>
                                      <p:to>
                                        <p:strVal val="visible"/>
                                      </p:to>
                                    </p:set>
                                    <p:anim calcmode="lin" valueType="num">
                                      <p:cBhvr additive="base">
                                        <p:cTn id="81" dur="500"/>
                                        <p:tgtEl>
                                          <p:spTgt spid="683"/>
                                        </p:tgtEl>
                                        <p:attrNameLst>
                                          <p:attrName>ppt_w</p:attrName>
                                        </p:attrNameLst>
                                      </p:cBhvr>
                                      <p:tavLst>
                                        <p:tav tm="0">
                                          <p:val>
                                            <p:strVal val="0"/>
                                          </p:val>
                                        </p:tav>
                                        <p:tav tm="100000">
                                          <p:val>
                                            <p:strVal val="#ppt_w"/>
                                          </p:val>
                                        </p:tav>
                                      </p:tavLst>
                                    </p:anim>
                                    <p:anim calcmode="lin" valueType="num">
                                      <p:cBhvr additive="base">
                                        <p:cTn id="82" dur="500"/>
                                        <p:tgtEl>
                                          <p:spTgt spid="683"/>
                                        </p:tgtEl>
                                        <p:attrNameLst>
                                          <p:attrName>ppt_h</p:attrName>
                                        </p:attrNameLst>
                                      </p:cBhvr>
                                      <p:tavLst>
                                        <p:tav tm="0">
                                          <p:val>
                                            <p:strVal val="0"/>
                                          </p:val>
                                        </p:tav>
                                        <p:tav tm="100000">
                                          <p:val>
                                            <p:strVal val="#ppt_h"/>
                                          </p:val>
                                        </p:tav>
                                      </p:tavLst>
                                    </p:anim>
                                  </p:childTnLst>
                                </p:cTn>
                              </p:par>
                            </p:childTnLst>
                          </p:cTn>
                        </p:par>
                      </p:childTnLst>
                    </p:cTn>
                  </p:par>
                  <p:par>
                    <p:cTn id="83" fill="hold">
                      <p:stCondLst>
                        <p:cond delay="indefinite"/>
                      </p:stCondLst>
                      <p:childTnLst>
                        <p:par>
                          <p:cTn id="84" fill="hold">
                            <p:stCondLst>
                              <p:cond delay="0"/>
                            </p:stCondLst>
                            <p:childTnLst>
                              <p:par>
                                <p:cTn id="85" presetID="23" presetClass="entr" presetSubtype="16" fill="hold" nodeType="clickEffect">
                                  <p:stCondLst>
                                    <p:cond delay="0"/>
                                  </p:stCondLst>
                                  <p:childTnLst>
                                    <p:set>
                                      <p:cBhvr>
                                        <p:cTn id="86" dur="1" fill="hold">
                                          <p:stCondLst>
                                            <p:cond delay="0"/>
                                          </p:stCondLst>
                                        </p:cTn>
                                        <p:tgtEl>
                                          <p:spTgt spid="684"/>
                                        </p:tgtEl>
                                        <p:attrNameLst>
                                          <p:attrName>style.visibility</p:attrName>
                                        </p:attrNameLst>
                                      </p:cBhvr>
                                      <p:to>
                                        <p:strVal val="visible"/>
                                      </p:to>
                                    </p:set>
                                    <p:anim calcmode="lin" valueType="num">
                                      <p:cBhvr additive="base">
                                        <p:cTn id="87" dur="500"/>
                                        <p:tgtEl>
                                          <p:spTgt spid="684"/>
                                        </p:tgtEl>
                                        <p:attrNameLst>
                                          <p:attrName>ppt_w</p:attrName>
                                        </p:attrNameLst>
                                      </p:cBhvr>
                                      <p:tavLst>
                                        <p:tav tm="0">
                                          <p:val>
                                            <p:strVal val="0"/>
                                          </p:val>
                                        </p:tav>
                                        <p:tav tm="100000">
                                          <p:val>
                                            <p:strVal val="#ppt_w"/>
                                          </p:val>
                                        </p:tav>
                                      </p:tavLst>
                                    </p:anim>
                                    <p:anim calcmode="lin" valueType="num">
                                      <p:cBhvr additive="base">
                                        <p:cTn id="88" dur="500"/>
                                        <p:tgtEl>
                                          <p:spTgt spid="684"/>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690"/>
        <p:cNvGrpSpPr/>
        <p:nvPr/>
      </p:nvGrpSpPr>
      <p:grpSpPr>
        <a:xfrm>
          <a:off x="0" y="0"/>
          <a:ext cx="0" cy="0"/>
          <a:chOff x="0" y="0"/>
          <a:chExt cx="0" cy="0"/>
        </a:xfrm>
      </p:grpSpPr>
      <p:sp>
        <p:nvSpPr>
          <p:cNvPr id="691" name="Google Shape;691;p48"/>
          <p:cNvSpPr txBox="1"/>
          <p:nvPr/>
        </p:nvSpPr>
        <p:spPr>
          <a:xfrm>
            <a:off x="1905000" y="1295400"/>
            <a:ext cx="6096000" cy="70167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4000"/>
              <a:buFont typeface="Times New Roman"/>
              <a:buNone/>
            </a:pPr>
            <a:r>
              <a:rPr lang="en-US" sz="4000" b="1" i="0" u="none">
                <a:solidFill>
                  <a:schemeClr val="dk1"/>
                </a:solidFill>
                <a:latin typeface="Times New Roman"/>
                <a:ea typeface="Times New Roman"/>
                <a:cs typeface="Times New Roman"/>
                <a:sym typeface="Times New Roman"/>
              </a:rPr>
              <a:t>Express        as a percent.</a:t>
            </a:r>
            <a:endParaRPr/>
          </a:p>
        </p:txBody>
      </p:sp>
      <p:sp>
        <p:nvSpPr>
          <p:cNvPr id="692" name="Google Shape;692;p48"/>
          <p:cNvSpPr/>
          <p:nvPr/>
        </p:nvSpPr>
        <p:spPr>
          <a:xfrm>
            <a:off x="2667000" y="457200"/>
            <a:ext cx="3581400" cy="457200"/>
          </a:xfrm>
          <a:prstGeom prst="rect">
            <a:avLst/>
          </a:prstGeom>
        </p:spPr>
        <p:txBody>
          <a:bodyPr>
            <a:prstTxWarp prst="textPlain">
              <a:avLst/>
            </a:prstTxWarp>
          </a:bodyPr>
          <a:lstStyle/>
          <a:p>
            <a:pPr lvl="0" algn="l"/>
            <a:r>
              <a:rPr b="0" i="0">
                <a:ln w="12700" cap="flat" cmpd="sng">
                  <a:solidFill>
                    <a:schemeClr val="dk1"/>
                  </a:solidFill>
                  <a:prstDash val="solid"/>
                  <a:miter lim="800000"/>
                  <a:headEnd type="none" w="sm" len="sm"/>
                  <a:tailEnd type="none" w="sm" len="sm"/>
                </a:ln>
                <a:solidFill>
                  <a:srgbClr val="993300"/>
                </a:solidFill>
                <a:latin typeface="Georgia"/>
              </a:rPr>
              <a:t>You try </a:t>
            </a:r>
          </a:p>
        </p:txBody>
      </p:sp>
      <p:pic>
        <p:nvPicPr>
          <p:cNvPr id="693" name="Google Shape;693;p48"/>
          <p:cNvPicPr preferRelativeResize="0"/>
          <p:nvPr/>
        </p:nvPicPr>
        <p:blipFill rotWithShape="1">
          <a:blip r:embed="rId3">
            <a:alphaModFix/>
          </a:blip>
          <a:srcRect/>
          <a:stretch/>
        </p:blipFill>
        <p:spPr>
          <a:xfrm>
            <a:off x="4114800" y="1143000"/>
            <a:ext cx="457200" cy="990600"/>
          </a:xfrm>
          <a:prstGeom prst="rect">
            <a:avLst/>
          </a:prstGeom>
          <a:noFill/>
          <a:ln>
            <a:noFill/>
          </a:ln>
        </p:spPr>
      </p:pic>
      <p:sp>
        <p:nvSpPr>
          <p:cNvPr id="694" name="Google Shape;694;p48"/>
          <p:cNvSpPr/>
          <p:nvPr/>
        </p:nvSpPr>
        <p:spPr>
          <a:xfrm>
            <a:off x="1524000" y="4038600"/>
            <a:ext cx="304800" cy="5334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5 </a:t>
            </a:r>
          </a:p>
        </p:txBody>
      </p:sp>
      <p:cxnSp>
        <p:nvCxnSpPr>
          <p:cNvPr id="695" name="Google Shape;695;p48"/>
          <p:cNvCxnSpPr/>
          <p:nvPr/>
        </p:nvCxnSpPr>
        <p:spPr>
          <a:xfrm>
            <a:off x="1219200" y="3886200"/>
            <a:ext cx="887412" cy="3175"/>
          </a:xfrm>
          <a:prstGeom prst="straightConnector1">
            <a:avLst/>
          </a:prstGeom>
          <a:noFill/>
          <a:ln w="38100" cap="flat" cmpd="sng">
            <a:solidFill>
              <a:schemeClr val="dk1"/>
            </a:solidFill>
            <a:prstDash val="solid"/>
            <a:miter lim="800000"/>
            <a:headEnd type="none" w="med" len="med"/>
            <a:tailEnd type="none" w="med" len="med"/>
          </a:ln>
        </p:spPr>
      </p:cxnSp>
      <p:sp>
        <p:nvSpPr>
          <p:cNvPr id="696" name="Google Shape;696;p48"/>
          <p:cNvSpPr/>
          <p:nvPr/>
        </p:nvSpPr>
        <p:spPr>
          <a:xfrm>
            <a:off x="1524000" y="3276600"/>
            <a:ext cx="268287" cy="4572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3 </a:t>
            </a:r>
          </a:p>
        </p:txBody>
      </p:sp>
      <p:sp>
        <p:nvSpPr>
          <p:cNvPr id="697" name="Google Shape;697;p48"/>
          <p:cNvSpPr/>
          <p:nvPr/>
        </p:nvSpPr>
        <p:spPr>
          <a:xfrm>
            <a:off x="2362200" y="3733800"/>
            <a:ext cx="381000" cy="319087"/>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rgbClr val="336699"/>
                </a:solidFill>
                <a:latin typeface="Times New Roman"/>
              </a:rPr>
              <a:t>= </a:t>
            </a:r>
          </a:p>
        </p:txBody>
      </p:sp>
      <p:sp>
        <p:nvSpPr>
          <p:cNvPr id="698" name="Google Shape;698;p48"/>
          <p:cNvSpPr/>
          <p:nvPr/>
        </p:nvSpPr>
        <p:spPr>
          <a:xfrm>
            <a:off x="3200400" y="4038600"/>
            <a:ext cx="838200" cy="4572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100 </a:t>
            </a:r>
          </a:p>
        </p:txBody>
      </p:sp>
      <p:cxnSp>
        <p:nvCxnSpPr>
          <p:cNvPr id="699" name="Google Shape;699;p48"/>
          <p:cNvCxnSpPr/>
          <p:nvPr/>
        </p:nvCxnSpPr>
        <p:spPr>
          <a:xfrm>
            <a:off x="3048000" y="3810000"/>
            <a:ext cx="1143000" cy="1587"/>
          </a:xfrm>
          <a:prstGeom prst="straightConnector1">
            <a:avLst/>
          </a:prstGeom>
          <a:noFill/>
          <a:ln w="38100" cap="flat" cmpd="sng">
            <a:solidFill>
              <a:schemeClr val="dk1"/>
            </a:solidFill>
            <a:prstDash val="solid"/>
            <a:miter lim="800000"/>
            <a:headEnd type="none" w="med" len="med"/>
            <a:tailEnd type="none" w="med" len="med"/>
          </a:ln>
        </p:spPr>
      </p:cxnSp>
      <p:sp>
        <p:nvSpPr>
          <p:cNvPr id="700" name="Google Shape;700;p48"/>
          <p:cNvSpPr txBox="1"/>
          <p:nvPr/>
        </p:nvSpPr>
        <p:spPr>
          <a:xfrm>
            <a:off x="1828800" y="4572000"/>
            <a:ext cx="71755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x </a:t>
            </a:r>
            <a:r>
              <a:rPr lang="en-US" sz="2400" b="1" i="0" u="none">
                <a:solidFill>
                  <a:schemeClr val="dk1"/>
                </a:solidFill>
                <a:latin typeface="Times New Roman"/>
                <a:ea typeface="Times New Roman"/>
                <a:cs typeface="Times New Roman"/>
                <a:sym typeface="Times New Roman"/>
              </a:rPr>
              <a:t>20</a:t>
            </a:r>
            <a:endParaRPr/>
          </a:p>
        </p:txBody>
      </p:sp>
      <p:sp>
        <p:nvSpPr>
          <p:cNvPr id="701" name="Google Shape;701;p48"/>
          <p:cNvSpPr/>
          <p:nvPr/>
        </p:nvSpPr>
        <p:spPr>
          <a:xfrm>
            <a:off x="2286000" y="4800600"/>
            <a:ext cx="1143000" cy="482600"/>
          </a:xfrm>
          <a:custGeom>
            <a:avLst/>
            <a:gdLst/>
            <a:ahLst/>
            <a:cxnLst/>
            <a:rect l="l" t="t" r="r" b="b"/>
            <a:pathLst>
              <a:path w="768" h="256" extrusionOk="0">
                <a:moveTo>
                  <a:pt x="0" y="96"/>
                </a:moveTo>
                <a:cubicBezTo>
                  <a:pt x="56" y="176"/>
                  <a:pt x="112" y="256"/>
                  <a:pt x="240" y="240"/>
                </a:cubicBezTo>
                <a:cubicBezTo>
                  <a:pt x="368" y="224"/>
                  <a:pt x="680" y="40"/>
                  <a:pt x="768" y="0"/>
                </a:cubicBezTo>
              </a:path>
            </a:pathLst>
          </a:custGeom>
          <a:noFill/>
          <a:ln w="25400" cap="flat" cmpd="sng">
            <a:solidFill>
              <a:srgbClr val="FF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702" name="Google Shape;702;p48"/>
          <p:cNvSpPr txBox="1"/>
          <p:nvPr/>
        </p:nvSpPr>
        <p:spPr>
          <a:xfrm>
            <a:off x="1828800" y="2819400"/>
            <a:ext cx="71755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x </a:t>
            </a:r>
            <a:r>
              <a:rPr lang="en-US" sz="2400" b="1" i="0" u="none">
                <a:solidFill>
                  <a:schemeClr val="dk1"/>
                </a:solidFill>
                <a:latin typeface="Times New Roman"/>
                <a:ea typeface="Times New Roman"/>
                <a:cs typeface="Times New Roman"/>
                <a:sym typeface="Times New Roman"/>
              </a:rPr>
              <a:t>20</a:t>
            </a:r>
            <a:endParaRPr/>
          </a:p>
        </p:txBody>
      </p:sp>
      <p:sp>
        <p:nvSpPr>
          <p:cNvPr id="703" name="Google Shape;703;p48"/>
          <p:cNvSpPr/>
          <p:nvPr/>
        </p:nvSpPr>
        <p:spPr>
          <a:xfrm rot="10800000" flipH="1">
            <a:off x="2209800" y="2438400"/>
            <a:ext cx="1066800" cy="381000"/>
          </a:xfrm>
          <a:custGeom>
            <a:avLst/>
            <a:gdLst/>
            <a:ahLst/>
            <a:cxnLst/>
            <a:rect l="l" t="t" r="r" b="b"/>
            <a:pathLst>
              <a:path w="768" h="256" extrusionOk="0">
                <a:moveTo>
                  <a:pt x="0" y="96"/>
                </a:moveTo>
                <a:cubicBezTo>
                  <a:pt x="56" y="176"/>
                  <a:pt x="112" y="256"/>
                  <a:pt x="240" y="240"/>
                </a:cubicBezTo>
                <a:cubicBezTo>
                  <a:pt x="368" y="224"/>
                  <a:pt x="680" y="40"/>
                  <a:pt x="768" y="0"/>
                </a:cubicBezTo>
              </a:path>
            </a:pathLst>
          </a:custGeom>
          <a:noFill/>
          <a:ln w="25400" cap="flat" cmpd="sng">
            <a:solidFill>
              <a:srgbClr val="FF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704" name="Google Shape;704;p48"/>
          <p:cNvSpPr/>
          <p:nvPr/>
        </p:nvSpPr>
        <p:spPr>
          <a:xfrm>
            <a:off x="3276600" y="3200400"/>
            <a:ext cx="609600" cy="4572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60 </a:t>
            </a:r>
          </a:p>
        </p:txBody>
      </p:sp>
      <p:sp>
        <p:nvSpPr>
          <p:cNvPr id="705" name="Google Shape;705;p48"/>
          <p:cNvSpPr/>
          <p:nvPr/>
        </p:nvSpPr>
        <p:spPr>
          <a:xfrm>
            <a:off x="4495800" y="3657600"/>
            <a:ext cx="514350" cy="319087"/>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rgbClr val="336699"/>
                </a:solidFill>
                <a:latin typeface="Times New Roman"/>
              </a:rPr>
              <a:t>= </a:t>
            </a:r>
          </a:p>
        </p:txBody>
      </p:sp>
      <p:sp>
        <p:nvSpPr>
          <p:cNvPr id="706" name="Google Shape;706;p48"/>
          <p:cNvSpPr/>
          <p:nvPr/>
        </p:nvSpPr>
        <p:spPr>
          <a:xfrm>
            <a:off x="5562600" y="3429000"/>
            <a:ext cx="1371600" cy="7620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60 %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696"/>
                                        </p:tgtEl>
                                        <p:attrNameLst>
                                          <p:attrName>style.visibility</p:attrName>
                                        </p:attrNameLst>
                                      </p:cBhvr>
                                      <p:to>
                                        <p:strVal val="visible"/>
                                      </p:to>
                                    </p:set>
                                    <p:anim calcmode="lin" valueType="num">
                                      <p:cBhvr additive="base">
                                        <p:cTn id="7" dur="500"/>
                                        <p:tgtEl>
                                          <p:spTgt spid="696"/>
                                        </p:tgtEl>
                                        <p:attrNameLst>
                                          <p:attrName>ppt_w</p:attrName>
                                        </p:attrNameLst>
                                      </p:cBhvr>
                                      <p:tavLst>
                                        <p:tav tm="0">
                                          <p:val>
                                            <p:strVal val="0"/>
                                          </p:val>
                                        </p:tav>
                                        <p:tav tm="100000">
                                          <p:val>
                                            <p:strVal val="#ppt_w"/>
                                          </p:val>
                                        </p:tav>
                                      </p:tavLst>
                                    </p:anim>
                                    <p:anim calcmode="lin" valueType="num">
                                      <p:cBhvr additive="base">
                                        <p:cTn id="8" dur="500"/>
                                        <p:tgtEl>
                                          <p:spTgt spid="696"/>
                                        </p:tgtEl>
                                        <p:attrNameLst>
                                          <p:attrName>ppt_h</p:attrName>
                                        </p:attrNameLst>
                                      </p:cBhvr>
                                      <p:tavLst>
                                        <p:tav tm="0">
                                          <p:val>
                                            <p:strVal val="0"/>
                                          </p:val>
                                        </p:tav>
                                        <p:tav tm="100000">
                                          <p:val>
                                            <p:strVal val="#ppt_h"/>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695"/>
                                        </p:tgtEl>
                                        <p:attrNameLst>
                                          <p:attrName>style.visibility</p:attrName>
                                        </p:attrNameLst>
                                      </p:cBhvr>
                                      <p:to>
                                        <p:strVal val="visible"/>
                                      </p:to>
                                    </p:set>
                                    <p:anim calcmode="lin" valueType="num">
                                      <p:cBhvr additive="base">
                                        <p:cTn id="12" dur="500"/>
                                        <p:tgtEl>
                                          <p:spTgt spid="695"/>
                                        </p:tgtEl>
                                        <p:attrNameLst>
                                          <p:attrName>ppt_w</p:attrName>
                                        </p:attrNameLst>
                                      </p:cBhvr>
                                      <p:tavLst>
                                        <p:tav tm="0">
                                          <p:val>
                                            <p:strVal val="0"/>
                                          </p:val>
                                        </p:tav>
                                        <p:tav tm="100000">
                                          <p:val>
                                            <p:strVal val="#ppt_w"/>
                                          </p:val>
                                        </p:tav>
                                      </p:tavLst>
                                    </p:anim>
                                    <p:anim calcmode="lin" valueType="num">
                                      <p:cBhvr additive="base">
                                        <p:cTn id="13" dur="500"/>
                                        <p:tgtEl>
                                          <p:spTgt spid="695"/>
                                        </p:tgtEl>
                                        <p:attrNameLst>
                                          <p:attrName>ppt_h</p:attrName>
                                        </p:attrNameLst>
                                      </p:cBhvr>
                                      <p:tavLst>
                                        <p:tav tm="0">
                                          <p:val>
                                            <p:strVal val="0"/>
                                          </p:val>
                                        </p:tav>
                                        <p:tav tm="100000">
                                          <p:val>
                                            <p:strVal val="#ppt_h"/>
                                          </p:val>
                                        </p:tav>
                                      </p:tavLst>
                                    </p:anim>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694"/>
                                        </p:tgtEl>
                                        <p:attrNameLst>
                                          <p:attrName>style.visibility</p:attrName>
                                        </p:attrNameLst>
                                      </p:cBhvr>
                                      <p:to>
                                        <p:strVal val="visible"/>
                                      </p:to>
                                    </p:set>
                                    <p:anim calcmode="lin" valueType="num">
                                      <p:cBhvr additive="base">
                                        <p:cTn id="17" dur="500"/>
                                        <p:tgtEl>
                                          <p:spTgt spid="694"/>
                                        </p:tgtEl>
                                        <p:attrNameLst>
                                          <p:attrName>ppt_w</p:attrName>
                                        </p:attrNameLst>
                                      </p:cBhvr>
                                      <p:tavLst>
                                        <p:tav tm="0">
                                          <p:val>
                                            <p:strVal val="0"/>
                                          </p:val>
                                        </p:tav>
                                        <p:tav tm="100000">
                                          <p:val>
                                            <p:strVal val="#ppt_w"/>
                                          </p:val>
                                        </p:tav>
                                      </p:tavLst>
                                    </p:anim>
                                    <p:anim calcmode="lin" valueType="num">
                                      <p:cBhvr additive="base">
                                        <p:cTn id="18" dur="500"/>
                                        <p:tgtEl>
                                          <p:spTgt spid="694"/>
                                        </p:tgtEl>
                                        <p:attrNameLst>
                                          <p:attrName>ppt_h</p:attrName>
                                        </p:attrNameLst>
                                      </p:cBhvr>
                                      <p:tavLst>
                                        <p:tav tm="0">
                                          <p:val>
                                            <p:strVal val="0"/>
                                          </p:val>
                                        </p:tav>
                                        <p:tav tm="100000">
                                          <p:val>
                                            <p:strVal val="#ppt_h"/>
                                          </p:val>
                                        </p:tav>
                                      </p:tavLst>
                                    </p:anim>
                                  </p:childTnLst>
                                </p:cTn>
                              </p:par>
                            </p:childTnLst>
                          </p:cTn>
                        </p:par>
                        <p:par>
                          <p:cTn id="19" fill="hold">
                            <p:stCondLst>
                              <p:cond delay="1500"/>
                            </p:stCondLst>
                            <p:childTnLst>
                              <p:par>
                                <p:cTn id="20" presetID="23" presetClass="entr" presetSubtype="16" fill="hold" nodeType="afterEffect">
                                  <p:stCondLst>
                                    <p:cond delay="0"/>
                                  </p:stCondLst>
                                  <p:childTnLst>
                                    <p:set>
                                      <p:cBhvr>
                                        <p:cTn id="21" dur="1" fill="hold">
                                          <p:stCondLst>
                                            <p:cond delay="0"/>
                                          </p:stCondLst>
                                        </p:cTn>
                                        <p:tgtEl>
                                          <p:spTgt spid="697"/>
                                        </p:tgtEl>
                                        <p:attrNameLst>
                                          <p:attrName>style.visibility</p:attrName>
                                        </p:attrNameLst>
                                      </p:cBhvr>
                                      <p:to>
                                        <p:strVal val="visible"/>
                                      </p:to>
                                    </p:set>
                                    <p:anim calcmode="lin" valueType="num">
                                      <p:cBhvr additive="base">
                                        <p:cTn id="22" dur="500"/>
                                        <p:tgtEl>
                                          <p:spTgt spid="697"/>
                                        </p:tgtEl>
                                        <p:attrNameLst>
                                          <p:attrName>ppt_w</p:attrName>
                                        </p:attrNameLst>
                                      </p:cBhvr>
                                      <p:tavLst>
                                        <p:tav tm="0">
                                          <p:val>
                                            <p:strVal val="0"/>
                                          </p:val>
                                        </p:tav>
                                        <p:tav tm="100000">
                                          <p:val>
                                            <p:strVal val="#ppt_w"/>
                                          </p:val>
                                        </p:tav>
                                      </p:tavLst>
                                    </p:anim>
                                    <p:anim calcmode="lin" valueType="num">
                                      <p:cBhvr additive="base">
                                        <p:cTn id="23" dur="500"/>
                                        <p:tgtEl>
                                          <p:spTgt spid="697"/>
                                        </p:tgtEl>
                                        <p:attrNameLst>
                                          <p:attrName>ppt_h</p:attrName>
                                        </p:attrNameLst>
                                      </p:cBhvr>
                                      <p:tavLst>
                                        <p:tav tm="0">
                                          <p:val>
                                            <p:strVal val="0"/>
                                          </p:val>
                                        </p:tav>
                                        <p:tav tm="100000">
                                          <p:val>
                                            <p:strVal val="#ppt_h"/>
                                          </p:val>
                                        </p:tav>
                                      </p:tavLst>
                                    </p:anim>
                                  </p:childTnLst>
                                </p:cTn>
                              </p:par>
                            </p:childTnLst>
                          </p:cTn>
                        </p:par>
                        <p:par>
                          <p:cTn id="24" fill="hold">
                            <p:stCondLst>
                              <p:cond delay="2000"/>
                            </p:stCondLst>
                            <p:childTnLst>
                              <p:par>
                                <p:cTn id="25" presetID="23" presetClass="entr" presetSubtype="16" fill="hold" nodeType="afterEffect">
                                  <p:stCondLst>
                                    <p:cond delay="0"/>
                                  </p:stCondLst>
                                  <p:childTnLst>
                                    <p:set>
                                      <p:cBhvr>
                                        <p:cTn id="26" dur="1" fill="hold">
                                          <p:stCondLst>
                                            <p:cond delay="0"/>
                                          </p:stCondLst>
                                        </p:cTn>
                                        <p:tgtEl>
                                          <p:spTgt spid="699"/>
                                        </p:tgtEl>
                                        <p:attrNameLst>
                                          <p:attrName>style.visibility</p:attrName>
                                        </p:attrNameLst>
                                      </p:cBhvr>
                                      <p:to>
                                        <p:strVal val="visible"/>
                                      </p:to>
                                    </p:set>
                                    <p:anim calcmode="lin" valueType="num">
                                      <p:cBhvr additive="base">
                                        <p:cTn id="27" dur="500"/>
                                        <p:tgtEl>
                                          <p:spTgt spid="699"/>
                                        </p:tgtEl>
                                        <p:attrNameLst>
                                          <p:attrName>ppt_w</p:attrName>
                                        </p:attrNameLst>
                                      </p:cBhvr>
                                      <p:tavLst>
                                        <p:tav tm="0">
                                          <p:val>
                                            <p:strVal val="0"/>
                                          </p:val>
                                        </p:tav>
                                        <p:tav tm="100000">
                                          <p:val>
                                            <p:strVal val="#ppt_w"/>
                                          </p:val>
                                        </p:tav>
                                      </p:tavLst>
                                    </p:anim>
                                    <p:anim calcmode="lin" valueType="num">
                                      <p:cBhvr additive="base">
                                        <p:cTn id="28" dur="500"/>
                                        <p:tgtEl>
                                          <p:spTgt spid="699"/>
                                        </p:tgtEl>
                                        <p:attrNameLst>
                                          <p:attrName>ppt_h</p:attrName>
                                        </p:attrNameLst>
                                      </p:cBhvr>
                                      <p:tavLst>
                                        <p:tav tm="0">
                                          <p:val>
                                            <p:strVal val="0"/>
                                          </p:val>
                                        </p:tav>
                                        <p:tav tm="100000">
                                          <p:val>
                                            <p:strVal val="#ppt_h"/>
                                          </p:val>
                                        </p:tav>
                                      </p:tavLst>
                                    </p:anim>
                                  </p:childTnLst>
                                </p:cTn>
                              </p:par>
                            </p:childTnLst>
                          </p:cTn>
                        </p:par>
                        <p:par>
                          <p:cTn id="29" fill="hold">
                            <p:stCondLst>
                              <p:cond delay="2500"/>
                            </p:stCondLst>
                            <p:childTnLst>
                              <p:par>
                                <p:cTn id="30" presetID="23" presetClass="entr" presetSubtype="16" fill="hold" nodeType="afterEffect">
                                  <p:stCondLst>
                                    <p:cond delay="0"/>
                                  </p:stCondLst>
                                  <p:childTnLst>
                                    <p:set>
                                      <p:cBhvr>
                                        <p:cTn id="31" dur="1" fill="hold">
                                          <p:stCondLst>
                                            <p:cond delay="0"/>
                                          </p:stCondLst>
                                        </p:cTn>
                                        <p:tgtEl>
                                          <p:spTgt spid="698"/>
                                        </p:tgtEl>
                                        <p:attrNameLst>
                                          <p:attrName>style.visibility</p:attrName>
                                        </p:attrNameLst>
                                      </p:cBhvr>
                                      <p:to>
                                        <p:strVal val="visible"/>
                                      </p:to>
                                    </p:set>
                                    <p:anim calcmode="lin" valueType="num">
                                      <p:cBhvr additive="base">
                                        <p:cTn id="32" dur="500"/>
                                        <p:tgtEl>
                                          <p:spTgt spid="698"/>
                                        </p:tgtEl>
                                        <p:attrNameLst>
                                          <p:attrName>ppt_w</p:attrName>
                                        </p:attrNameLst>
                                      </p:cBhvr>
                                      <p:tavLst>
                                        <p:tav tm="0">
                                          <p:val>
                                            <p:strVal val="0"/>
                                          </p:val>
                                        </p:tav>
                                        <p:tav tm="100000">
                                          <p:val>
                                            <p:strVal val="#ppt_w"/>
                                          </p:val>
                                        </p:tav>
                                      </p:tavLst>
                                    </p:anim>
                                    <p:anim calcmode="lin" valueType="num">
                                      <p:cBhvr additive="base">
                                        <p:cTn id="33" dur="500"/>
                                        <p:tgtEl>
                                          <p:spTgt spid="698"/>
                                        </p:tgtEl>
                                        <p:attrNameLst>
                                          <p:attrName>ppt_h</p:attrName>
                                        </p:attrNameLst>
                                      </p:cBhvr>
                                      <p:tavLst>
                                        <p:tav tm="0">
                                          <p:val>
                                            <p:str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700"/>
                                        </p:tgtEl>
                                        <p:attrNameLst>
                                          <p:attrName>style.visibility</p:attrName>
                                        </p:attrNameLst>
                                      </p:cBhvr>
                                      <p:to>
                                        <p:strVal val="visible"/>
                                      </p:to>
                                    </p:set>
                                    <p:animEffect transition="in" filter="fade">
                                      <p:cBhvr>
                                        <p:cTn id="38" dur="500"/>
                                        <p:tgtEl>
                                          <p:spTgt spid="700"/>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701"/>
                                        </p:tgtEl>
                                        <p:attrNameLst>
                                          <p:attrName>style.visibility</p:attrName>
                                        </p:attrNameLst>
                                      </p:cBhvr>
                                      <p:to>
                                        <p:strVal val="visible"/>
                                      </p:to>
                                    </p:set>
                                    <p:animEffect transition="in" filter="fade">
                                      <p:cBhvr>
                                        <p:cTn id="43" dur="500"/>
                                        <p:tgtEl>
                                          <p:spTgt spid="701"/>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702"/>
                                        </p:tgtEl>
                                        <p:attrNameLst>
                                          <p:attrName>style.visibility</p:attrName>
                                        </p:attrNameLst>
                                      </p:cBhvr>
                                      <p:to>
                                        <p:strVal val="visible"/>
                                      </p:to>
                                    </p:set>
                                    <p:animEffect transition="in" filter="fade">
                                      <p:cBhvr>
                                        <p:cTn id="48" dur="500"/>
                                        <p:tgtEl>
                                          <p:spTgt spid="702"/>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703"/>
                                        </p:tgtEl>
                                        <p:attrNameLst>
                                          <p:attrName>style.visibility</p:attrName>
                                        </p:attrNameLst>
                                      </p:cBhvr>
                                      <p:to>
                                        <p:strVal val="visible"/>
                                      </p:to>
                                    </p:set>
                                    <p:animEffect transition="in" filter="fade">
                                      <p:cBhvr>
                                        <p:cTn id="53" dur="500"/>
                                        <p:tgtEl>
                                          <p:spTgt spid="703"/>
                                        </p:tgtEl>
                                      </p:cBhvr>
                                    </p:animEffect>
                                  </p:childTnLst>
                                </p:cTn>
                              </p:par>
                            </p:childTnLst>
                          </p:cTn>
                        </p:par>
                      </p:childTnLst>
                    </p:cTn>
                  </p:par>
                  <p:par>
                    <p:cTn id="54" fill="hold">
                      <p:stCondLst>
                        <p:cond delay="indefinite"/>
                      </p:stCondLst>
                      <p:childTnLst>
                        <p:par>
                          <p:cTn id="55" fill="hold">
                            <p:stCondLst>
                              <p:cond delay="0"/>
                            </p:stCondLst>
                            <p:childTnLst>
                              <p:par>
                                <p:cTn id="56" presetID="23" presetClass="entr" presetSubtype="16" fill="hold" nodeType="clickEffect">
                                  <p:stCondLst>
                                    <p:cond delay="0"/>
                                  </p:stCondLst>
                                  <p:childTnLst>
                                    <p:set>
                                      <p:cBhvr>
                                        <p:cTn id="57" dur="1" fill="hold">
                                          <p:stCondLst>
                                            <p:cond delay="0"/>
                                          </p:stCondLst>
                                        </p:cTn>
                                        <p:tgtEl>
                                          <p:spTgt spid="704"/>
                                        </p:tgtEl>
                                        <p:attrNameLst>
                                          <p:attrName>style.visibility</p:attrName>
                                        </p:attrNameLst>
                                      </p:cBhvr>
                                      <p:to>
                                        <p:strVal val="visible"/>
                                      </p:to>
                                    </p:set>
                                    <p:anim calcmode="lin" valueType="num">
                                      <p:cBhvr additive="base">
                                        <p:cTn id="58" dur="500"/>
                                        <p:tgtEl>
                                          <p:spTgt spid="704"/>
                                        </p:tgtEl>
                                        <p:attrNameLst>
                                          <p:attrName>ppt_w</p:attrName>
                                        </p:attrNameLst>
                                      </p:cBhvr>
                                      <p:tavLst>
                                        <p:tav tm="0">
                                          <p:val>
                                            <p:strVal val="0"/>
                                          </p:val>
                                        </p:tav>
                                        <p:tav tm="100000">
                                          <p:val>
                                            <p:strVal val="#ppt_w"/>
                                          </p:val>
                                        </p:tav>
                                      </p:tavLst>
                                    </p:anim>
                                    <p:anim calcmode="lin" valueType="num">
                                      <p:cBhvr additive="base">
                                        <p:cTn id="59" dur="500"/>
                                        <p:tgtEl>
                                          <p:spTgt spid="704"/>
                                        </p:tgtEl>
                                        <p:attrNameLst>
                                          <p:attrName>ppt_h</p:attrName>
                                        </p:attrNameLst>
                                      </p:cBhvr>
                                      <p:tavLst>
                                        <p:tav tm="0">
                                          <p:val>
                                            <p:strVal val="0"/>
                                          </p:val>
                                        </p:tav>
                                        <p:tav tm="100000">
                                          <p:val>
                                            <p:strVal val="#ppt_h"/>
                                          </p:val>
                                        </p:tav>
                                      </p:tavLst>
                                    </p:anim>
                                  </p:childTnLst>
                                </p:cTn>
                              </p:par>
                            </p:childTnLst>
                          </p:cTn>
                        </p:par>
                      </p:childTnLst>
                    </p:cTn>
                  </p:par>
                  <p:par>
                    <p:cTn id="60" fill="hold">
                      <p:stCondLst>
                        <p:cond delay="indefinite"/>
                      </p:stCondLst>
                      <p:childTnLst>
                        <p:par>
                          <p:cTn id="61" fill="hold">
                            <p:stCondLst>
                              <p:cond delay="0"/>
                            </p:stCondLst>
                            <p:childTnLst>
                              <p:par>
                                <p:cTn id="62" presetID="23" presetClass="entr" presetSubtype="16" fill="hold" nodeType="clickEffect">
                                  <p:stCondLst>
                                    <p:cond delay="0"/>
                                  </p:stCondLst>
                                  <p:childTnLst>
                                    <p:set>
                                      <p:cBhvr>
                                        <p:cTn id="63" dur="1" fill="hold">
                                          <p:stCondLst>
                                            <p:cond delay="0"/>
                                          </p:stCondLst>
                                        </p:cTn>
                                        <p:tgtEl>
                                          <p:spTgt spid="705"/>
                                        </p:tgtEl>
                                        <p:attrNameLst>
                                          <p:attrName>style.visibility</p:attrName>
                                        </p:attrNameLst>
                                      </p:cBhvr>
                                      <p:to>
                                        <p:strVal val="visible"/>
                                      </p:to>
                                    </p:set>
                                    <p:anim calcmode="lin" valueType="num">
                                      <p:cBhvr additive="base">
                                        <p:cTn id="64" dur="500"/>
                                        <p:tgtEl>
                                          <p:spTgt spid="705"/>
                                        </p:tgtEl>
                                        <p:attrNameLst>
                                          <p:attrName>ppt_w</p:attrName>
                                        </p:attrNameLst>
                                      </p:cBhvr>
                                      <p:tavLst>
                                        <p:tav tm="0">
                                          <p:val>
                                            <p:strVal val="0"/>
                                          </p:val>
                                        </p:tav>
                                        <p:tav tm="100000">
                                          <p:val>
                                            <p:strVal val="#ppt_w"/>
                                          </p:val>
                                        </p:tav>
                                      </p:tavLst>
                                    </p:anim>
                                    <p:anim calcmode="lin" valueType="num">
                                      <p:cBhvr additive="base">
                                        <p:cTn id="65" dur="500"/>
                                        <p:tgtEl>
                                          <p:spTgt spid="705"/>
                                        </p:tgtEl>
                                        <p:attrNameLst>
                                          <p:attrName>ppt_h</p:attrName>
                                        </p:attrNameLst>
                                      </p:cBhvr>
                                      <p:tavLst>
                                        <p:tav tm="0">
                                          <p:val>
                                            <p:strVal val="0"/>
                                          </p:val>
                                        </p:tav>
                                        <p:tav tm="100000">
                                          <p:val>
                                            <p:strVal val="#ppt_h"/>
                                          </p:val>
                                        </p:tav>
                                      </p:tavLst>
                                    </p:anim>
                                  </p:childTnLst>
                                </p:cTn>
                              </p:par>
                            </p:childTnLst>
                          </p:cTn>
                        </p:par>
                      </p:childTnLst>
                    </p:cTn>
                  </p:par>
                  <p:par>
                    <p:cTn id="66" fill="hold">
                      <p:stCondLst>
                        <p:cond delay="indefinite"/>
                      </p:stCondLst>
                      <p:childTnLst>
                        <p:par>
                          <p:cTn id="67" fill="hold">
                            <p:stCondLst>
                              <p:cond delay="0"/>
                            </p:stCondLst>
                            <p:childTnLst>
                              <p:par>
                                <p:cTn id="68" presetID="23" presetClass="entr" presetSubtype="16" fill="hold" nodeType="clickEffect">
                                  <p:stCondLst>
                                    <p:cond delay="0"/>
                                  </p:stCondLst>
                                  <p:childTnLst>
                                    <p:set>
                                      <p:cBhvr>
                                        <p:cTn id="69" dur="1" fill="hold">
                                          <p:stCondLst>
                                            <p:cond delay="0"/>
                                          </p:stCondLst>
                                        </p:cTn>
                                        <p:tgtEl>
                                          <p:spTgt spid="706"/>
                                        </p:tgtEl>
                                        <p:attrNameLst>
                                          <p:attrName>style.visibility</p:attrName>
                                        </p:attrNameLst>
                                      </p:cBhvr>
                                      <p:to>
                                        <p:strVal val="visible"/>
                                      </p:to>
                                    </p:set>
                                    <p:anim calcmode="lin" valueType="num">
                                      <p:cBhvr additive="base">
                                        <p:cTn id="70" dur="500"/>
                                        <p:tgtEl>
                                          <p:spTgt spid="706"/>
                                        </p:tgtEl>
                                        <p:attrNameLst>
                                          <p:attrName>ppt_w</p:attrName>
                                        </p:attrNameLst>
                                      </p:cBhvr>
                                      <p:tavLst>
                                        <p:tav tm="0">
                                          <p:val>
                                            <p:strVal val="0"/>
                                          </p:val>
                                        </p:tav>
                                        <p:tav tm="100000">
                                          <p:val>
                                            <p:strVal val="#ppt_w"/>
                                          </p:val>
                                        </p:tav>
                                      </p:tavLst>
                                    </p:anim>
                                    <p:anim calcmode="lin" valueType="num">
                                      <p:cBhvr additive="base">
                                        <p:cTn id="71" dur="500"/>
                                        <p:tgtEl>
                                          <p:spTgt spid="706"/>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710"/>
        <p:cNvGrpSpPr/>
        <p:nvPr/>
      </p:nvGrpSpPr>
      <p:grpSpPr>
        <a:xfrm>
          <a:off x="0" y="0"/>
          <a:ext cx="0" cy="0"/>
          <a:chOff x="0" y="0"/>
          <a:chExt cx="0" cy="0"/>
        </a:xfrm>
      </p:grpSpPr>
      <p:sp>
        <p:nvSpPr>
          <p:cNvPr id="711" name="Google Shape;711;p49"/>
          <p:cNvSpPr txBox="1"/>
          <p:nvPr/>
        </p:nvSpPr>
        <p:spPr>
          <a:xfrm>
            <a:off x="1066800" y="914400"/>
            <a:ext cx="6934200" cy="70167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accent2"/>
              </a:buClr>
              <a:buSzPts val="4000"/>
              <a:buFont typeface="Times New Roman"/>
              <a:buNone/>
            </a:pPr>
            <a:r>
              <a:rPr lang="en-US" sz="4000" b="1" i="0" u="none">
                <a:solidFill>
                  <a:schemeClr val="accent2"/>
                </a:solidFill>
                <a:latin typeface="Times New Roman"/>
                <a:ea typeface="Times New Roman"/>
                <a:cs typeface="Times New Roman"/>
                <a:sym typeface="Times New Roman"/>
              </a:rPr>
              <a:t>Convert fractions to percents.</a:t>
            </a:r>
            <a:endParaRPr/>
          </a:p>
        </p:txBody>
      </p:sp>
      <p:sp>
        <p:nvSpPr>
          <p:cNvPr id="712" name="Google Shape;712;p49"/>
          <p:cNvSpPr/>
          <p:nvPr/>
        </p:nvSpPr>
        <p:spPr>
          <a:xfrm>
            <a:off x="2209800" y="457200"/>
            <a:ext cx="4419600" cy="457200"/>
          </a:xfrm>
          <a:prstGeom prst="rect">
            <a:avLst/>
          </a:prstGeom>
        </p:spPr>
        <p:txBody>
          <a:bodyPr>
            <a:prstTxWarp prst="textPlain">
              <a:avLst/>
            </a:prstTxWarp>
          </a:bodyPr>
          <a:lstStyle/>
          <a:p>
            <a:pPr lvl="0" algn="l"/>
            <a:r>
              <a:rPr b="0" i="0">
                <a:ln w="12700" cap="flat" cmpd="sng">
                  <a:solidFill>
                    <a:schemeClr val="dk1"/>
                  </a:solidFill>
                  <a:prstDash val="solid"/>
                  <a:miter lim="800000"/>
                  <a:headEnd type="none" w="sm" len="sm"/>
                  <a:tailEnd type="none" w="sm" len="sm"/>
                </a:ln>
                <a:solidFill>
                  <a:srgbClr val="993300"/>
                </a:solidFill>
                <a:latin typeface="Georgia"/>
              </a:rPr>
              <a:t>You try some more </a:t>
            </a:r>
          </a:p>
        </p:txBody>
      </p:sp>
      <p:sp>
        <p:nvSpPr>
          <p:cNvPr id="713" name="Google Shape;713;p49"/>
          <p:cNvSpPr txBox="1"/>
          <p:nvPr/>
        </p:nvSpPr>
        <p:spPr>
          <a:xfrm>
            <a:off x="5334000" y="1981200"/>
            <a:ext cx="56515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x </a:t>
            </a:r>
            <a:r>
              <a:rPr lang="en-US" sz="2400" b="1" i="0" u="none">
                <a:solidFill>
                  <a:schemeClr val="dk1"/>
                </a:solidFill>
                <a:latin typeface="Times New Roman"/>
                <a:ea typeface="Times New Roman"/>
                <a:cs typeface="Times New Roman"/>
                <a:sym typeface="Times New Roman"/>
              </a:rPr>
              <a:t>2</a:t>
            </a:r>
            <a:endParaRPr/>
          </a:p>
        </p:txBody>
      </p:sp>
      <p:sp>
        <p:nvSpPr>
          <p:cNvPr id="714" name="Google Shape;714;p49"/>
          <p:cNvSpPr/>
          <p:nvPr/>
        </p:nvSpPr>
        <p:spPr>
          <a:xfrm>
            <a:off x="2209800" y="2362200"/>
            <a:ext cx="838200" cy="381000"/>
          </a:xfrm>
          <a:prstGeom prst="rect">
            <a:avLst/>
          </a:prstGeom>
        </p:spPr>
        <p:txBody>
          <a:bodyPr>
            <a:prstTxWarp prst="textPlain">
              <a:avLst/>
            </a:prstTxWarp>
          </a:bodyPr>
          <a:lstStyle/>
          <a:p>
            <a:pPr lvl="0" algn="l"/>
            <a:r>
              <a:rPr b="0" i="0">
                <a:ln w="9525" cap="flat" cmpd="sng">
                  <a:solidFill>
                    <a:srgbClr val="FF6600"/>
                  </a:solidFill>
                  <a:prstDash val="solid"/>
                  <a:miter lim="800000"/>
                  <a:headEnd type="none" w="sm" len="sm"/>
                  <a:tailEnd type="none" w="sm" len="sm"/>
                </a:ln>
                <a:solidFill>
                  <a:schemeClr val="dk2"/>
                </a:solidFill>
                <a:latin typeface="Times New Roman"/>
              </a:rPr>
              <a:t>26 % </a:t>
            </a:r>
          </a:p>
        </p:txBody>
      </p:sp>
      <p:pic>
        <p:nvPicPr>
          <p:cNvPr id="715" name="Google Shape;715;p49"/>
          <p:cNvPicPr preferRelativeResize="0"/>
          <p:nvPr/>
        </p:nvPicPr>
        <p:blipFill rotWithShape="1">
          <a:blip r:embed="rId3">
            <a:alphaModFix/>
          </a:blip>
          <a:srcRect/>
          <a:stretch/>
        </p:blipFill>
        <p:spPr>
          <a:xfrm>
            <a:off x="762000" y="2057400"/>
            <a:ext cx="1219200" cy="1174750"/>
          </a:xfrm>
          <a:prstGeom prst="rect">
            <a:avLst/>
          </a:prstGeom>
          <a:noFill/>
          <a:ln>
            <a:noFill/>
          </a:ln>
        </p:spPr>
      </p:pic>
      <p:pic>
        <p:nvPicPr>
          <p:cNvPr id="716" name="Google Shape;716;p49"/>
          <p:cNvPicPr preferRelativeResize="0"/>
          <p:nvPr/>
        </p:nvPicPr>
        <p:blipFill rotWithShape="1">
          <a:blip r:embed="rId4">
            <a:alphaModFix/>
          </a:blip>
          <a:srcRect/>
          <a:stretch/>
        </p:blipFill>
        <p:spPr>
          <a:xfrm>
            <a:off x="4800600" y="2209800"/>
            <a:ext cx="1300162" cy="1109662"/>
          </a:xfrm>
          <a:prstGeom prst="rect">
            <a:avLst/>
          </a:prstGeom>
          <a:noFill/>
          <a:ln>
            <a:noFill/>
          </a:ln>
        </p:spPr>
      </p:pic>
      <p:pic>
        <p:nvPicPr>
          <p:cNvPr id="717" name="Google Shape;717;p49"/>
          <p:cNvPicPr preferRelativeResize="0"/>
          <p:nvPr/>
        </p:nvPicPr>
        <p:blipFill rotWithShape="1">
          <a:blip r:embed="rId5">
            <a:alphaModFix/>
          </a:blip>
          <a:srcRect/>
          <a:stretch/>
        </p:blipFill>
        <p:spPr>
          <a:xfrm>
            <a:off x="838200" y="4343400"/>
            <a:ext cx="990600" cy="990600"/>
          </a:xfrm>
          <a:prstGeom prst="rect">
            <a:avLst/>
          </a:prstGeom>
          <a:noFill/>
          <a:ln>
            <a:noFill/>
          </a:ln>
        </p:spPr>
      </p:pic>
      <p:sp>
        <p:nvSpPr>
          <p:cNvPr id="718" name="Google Shape;718;p49"/>
          <p:cNvSpPr/>
          <p:nvPr/>
        </p:nvSpPr>
        <p:spPr>
          <a:xfrm>
            <a:off x="7848600" y="2514600"/>
            <a:ext cx="914400" cy="457200"/>
          </a:xfrm>
          <a:prstGeom prst="rect">
            <a:avLst/>
          </a:prstGeom>
        </p:spPr>
        <p:txBody>
          <a:bodyPr>
            <a:prstTxWarp prst="textPlain">
              <a:avLst/>
            </a:prstTxWarp>
          </a:bodyPr>
          <a:lstStyle/>
          <a:p>
            <a:pPr lvl="0" algn="l"/>
            <a:r>
              <a:rPr b="0" i="0">
                <a:ln w="9525" cap="flat" cmpd="sng">
                  <a:solidFill>
                    <a:srgbClr val="FF6600"/>
                  </a:solidFill>
                  <a:prstDash val="solid"/>
                  <a:miter lim="800000"/>
                  <a:headEnd type="none" w="sm" len="sm"/>
                  <a:tailEnd type="none" w="sm" len="sm"/>
                </a:ln>
                <a:solidFill>
                  <a:schemeClr val="dk2"/>
                </a:solidFill>
                <a:latin typeface="Times New Roman"/>
              </a:rPr>
              <a:t>14 % </a:t>
            </a:r>
          </a:p>
        </p:txBody>
      </p:sp>
      <p:sp>
        <p:nvSpPr>
          <p:cNvPr id="719" name="Google Shape;719;p49"/>
          <p:cNvSpPr/>
          <p:nvPr/>
        </p:nvSpPr>
        <p:spPr>
          <a:xfrm>
            <a:off x="3429000" y="4572000"/>
            <a:ext cx="762000" cy="457200"/>
          </a:xfrm>
          <a:prstGeom prst="rect">
            <a:avLst/>
          </a:prstGeom>
        </p:spPr>
        <p:txBody>
          <a:bodyPr>
            <a:prstTxWarp prst="textPlain">
              <a:avLst/>
            </a:prstTxWarp>
          </a:bodyPr>
          <a:lstStyle/>
          <a:p>
            <a:pPr lvl="0" algn="l"/>
            <a:r>
              <a:rPr b="0" i="0">
                <a:ln w="9525" cap="flat" cmpd="sng">
                  <a:solidFill>
                    <a:srgbClr val="FF6600"/>
                  </a:solidFill>
                  <a:prstDash val="solid"/>
                  <a:miter lim="800000"/>
                  <a:headEnd type="none" w="sm" len="sm"/>
                  <a:tailEnd type="none" w="sm" len="sm"/>
                </a:ln>
                <a:solidFill>
                  <a:schemeClr val="dk2"/>
                </a:solidFill>
                <a:latin typeface="Times New Roman"/>
              </a:rPr>
              <a:t>24 % </a:t>
            </a:r>
          </a:p>
        </p:txBody>
      </p:sp>
      <p:pic>
        <p:nvPicPr>
          <p:cNvPr id="720" name="Google Shape;720;p49"/>
          <p:cNvPicPr preferRelativeResize="0"/>
          <p:nvPr/>
        </p:nvPicPr>
        <p:blipFill rotWithShape="1">
          <a:blip r:embed="rId6">
            <a:alphaModFix/>
          </a:blip>
          <a:srcRect/>
          <a:stretch/>
        </p:blipFill>
        <p:spPr>
          <a:xfrm>
            <a:off x="6248400" y="2209800"/>
            <a:ext cx="1524000" cy="1189037"/>
          </a:xfrm>
          <a:prstGeom prst="rect">
            <a:avLst/>
          </a:prstGeom>
          <a:noFill/>
          <a:ln>
            <a:noFill/>
          </a:ln>
        </p:spPr>
      </p:pic>
      <p:sp>
        <p:nvSpPr>
          <p:cNvPr id="721" name="Google Shape;721;p49"/>
          <p:cNvSpPr txBox="1"/>
          <p:nvPr/>
        </p:nvSpPr>
        <p:spPr>
          <a:xfrm>
            <a:off x="5410200" y="3124200"/>
            <a:ext cx="56515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x </a:t>
            </a:r>
            <a:r>
              <a:rPr lang="en-US" sz="2400" b="1" i="0" u="none">
                <a:solidFill>
                  <a:schemeClr val="dk1"/>
                </a:solidFill>
                <a:latin typeface="Times New Roman"/>
                <a:ea typeface="Times New Roman"/>
                <a:cs typeface="Times New Roman"/>
                <a:sym typeface="Times New Roman"/>
              </a:rPr>
              <a:t>2</a:t>
            </a:r>
            <a:endParaRPr/>
          </a:p>
        </p:txBody>
      </p:sp>
      <p:sp>
        <p:nvSpPr>
          <p:cNvPr id="722" name="Google Shape;722;p49"/>
          <p:cNvSpPr txBox="1"/>
          <p:nvPr/>
        </p:nvSpPr>
        <p:spPr>
          <a:xfrm>
            <a:off x="1371600" y="5105400"/>
            <a:ext cx="56515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x </a:t>
            </a:r>
            <a:r>
              <a:rPr lang="en-US" sz="2400" b="1" i="0" u="none">
                <a:solidFill>
                  <a:schemeClr val="dk1"/>
                </a:solidFill>
                <a:latin typeface="Times New Roman"/>
                <a:ea typeface="Times New Roman"/>
                <a:cs typeface="Times New Roman"/>
                <a:sym typeface="Times New Roman"/>
              </a:rPr>
              <a:t>4</a:t>
            </a:r>
            <a:endParaRPr/>
          </a:p>
        </p:txBody>
      </p:sp>
      <p:sp>
        <p:nvSpPr>
          <p:cNvPr id="723" name="Google Shape;723;p49"/>
          <p:cNvSpPr txBox="1"/>
          <p:nvPr/>
        </p:nvSpPr>
        <p:spPr>
          <a:xfrm>
            <a:off x="1371600" y="4038600"/>
            <a:ext cx="56515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x </a:t>
            </a:r>
            <a:r>
              <a:rPr lang="en-US" sz="2400" b="1" i="0" u="none">
                <a:solidFill>
                  <a:schemeClr val="dk1"/>
                </a:solidFill>
                <a:latin typeface="Times New Roman"/>
                <a:ea typeface="Times New Roman"/>
                <a:cs typeface="Times New Roman"/>
                <a:sym typeface="Times New Roman"/>
              </a:rPr>
              <a:t>4</a:t>
            </a:r>
            <a:endParaRPr/>
          </a:p>
        </p:txBody>
      </p:sp>
      <p:sp>
        <p:nvSpPr>
          <p:cNvPr id="724" name="Google Shape;724;p49"/>
          <p:cNvSpPr txBox="1"/>
          <p:nvPr/>
        </p:nvSpPr>
        <p:spPr>
          <a:xfrm>
            <a:off x="6400800" y="2133600"/>
            <a:ext cx="685800" cy="5794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3200"/>
              <a:buFont typeface="Times New Roman"/>
              <a:buNone/>
            </a:pPr>
            <a:r>
              <a:rPr lang="en-US" sz="3200" b="1" i="0" u="none">
                <a:solidFill>
                  <a:schemeClr val="dk1"/>
                </a:solidFill>
                <a:latin typeface="Times New Roman"/>
                <a:ea typeface="Times New Roman"/>
                <a:cs typeface="Times New Roman"/>
                <a:sym typeface="Times New Roman"/>
              </a:rPr>
              <a:t>14</a:t>
            </a:r>
            <a:endParaRPr/>
          </a:p>
        </p:txBody>
      </p:sp>
      <p:pic>
        <p:nvPicPr>
          <p:cNvPr id="725" name="Google Shape;725;p49"/>
          <p:cNvPicPr preferRelativeResize="0"/>
          <p:nvPr/>
        </p:nvPicPr>
        <p:blipFill rotWithShape="1">
          <a:blip r:embed="rId7">
            <a:alphaModFix/>
          </a:blip>
          <a:srcRect/>
          <a:stretch/>
        </p:blipFill>
        <p:spPr>
          <a:xfrm>
            <a:off x="1905000" y="4221162"/>
            <a:ext cx="1371600" cy="1189037"/>
          </a:xfrm>
          <a:prstGeom prst="rect">
            <a:avLst/>
          </a:prstGeom>
          <a:noFill/>
          <a:ln>
            <a:noFill/>
          </a:ln>
        </p:spPr>
      </p:pic>
      <p:sp>
        <p:nvSpPr>
          <p:cNvPr id="726" name="Google Shape;726;p49"/>
          <p:cNvSpPr txBox="1"/>
          <p:nvPr/>
        </p:nvSpPr>
        <p:spPr>
          <a:xfrm>
            <a:off x="2057400" y="4343400"/>
            <a:ext cx="685800" cy="5794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3200"/>
              <a:buFont typeface="Times New Roman"/>
              <a:buNone/>
            </a:pPr>
            <a:r>
              <a:rPr lang="en-US" sz="3200" b="1" i="0" u="none">
                <a:solidFill>
                  <a:schemeClr val="dk1"/>
                </a:solidFill>
                <a:latin typeface="Times New Roman"/>
                <a:ea typeface="Times New Roman"/>
                <a:cs typeface="Times New Roman"/>
                <a:sym typeface="Times New Roman"/>
              </a:rPr>
              <a:t>24</a:t>
            </a:r>
            <a:endParaRPr/>
          </a:p>
        </p:txBody>
      </p:sp>
      <p:pic>
        <p:nvPicPr>
          <p:cNvPr id="727" name="Google Shape;727;p49"/>
          <p:cNvPicPr preferRelativeResize="0"/>
          <p:nvPr/>
        </p:nvPicPr>
        <p:blipFill rotWithShape="1">
          <a:blip r:embed="rId8">
            <a:alphaModFix/>
          </a:blip>
          <a:srcRect/>
          <a:stretch/>
        </p:blipFill>
        <p:spPr>
          <a:xfrm>
            <a:off x="4972050" y="4343400"/>
            <a:ext cx="974725" cy="1143000"/>
          </a:xfrm>
          <a:prstGeom prst="rect">
            <a:avLst/>
          </a:prstGeom>
          <a:noFill/>
          <a:ln>
            <a:noFill/>
          </a:ln>
        </p:spPr>
      </p:pic>
      <p:sp>
        <p:nvSpPr>
          <p:cNvPr id="728" name="Google Shape;728;p49"/>
          <p:cNvSpPr/>
          <p:nvPr/>
        </p:nvSpPr>
        <p:spPr>
          <a:xfrm>
            <a:off x="7620000" y="4572000"/>
            <a:ext cx="762000" cy="457200"/>
          </a:xfrm>
          <a:prstGeom prst="rect">
            <a:avLst/>
          </a:prstGeom>
        </p:spPr>
        <p:txBody>
          <a:bodyPr>
            <a:prstTxWarp prst="textPlain">
              <a:avLst/>
            </a:prstTxWarp>
          </a:bodyPr>
          <a:lstStyle/>
          <a:p>
            <a:pPr lvl="0" algn="l"/>
            <a:r>
              <a:rPr b="0" i="0">
                <a:ln w="9525" cap="flat" cmpd="sng">
                  <a:solidFill>
                    <a:srgbClr val="FF6600"/>
                  </a:solidFill>
                  <a:prstDash val="solid"/>
                  <a:miter lim="800000"/>
                  <a:headEnd type="none" w="sm" len="sm"/>
                  <a:tailEnd type="none" w="sm" len="sm"/>
                </a:ln>
                <a:solidFill>
                  <a:schemeClr val="dk2"/>
                </a:solidFill>
                <a:latin typeface="Times New Roman"/>
              </a:rPr>
              <a:t>30 % </a:t>
            </a:r>
          </a:p>
        </p:txBody>
      </p:sp>
      <p:sp>
        <p:nvSpPr>
          <p:cNvPr id="729" name="Google Shape;729;p49"/>
          <p:cNvSpPr txBox="1"/>
          <p:nvPr/>
        </p:nvSpPr>
        <p:spPr>
          <a:xfrm>
            <a:off x="5334000" y="5257800"/>
            <a:ext cx="71755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x </a:t>
            </a:r>
            <a:r>
              <a:rPr lang="en-US" sz="2400" b="1" i="0" u="none">
                <a:solidFill>
                  <a:schemeClr val="dk1"/>
                </a:solidFill>
                <a:latin typeface="Times New Roman"/>
                <a:ea typeface="Times New Roman"/>
                <a:cs typeface="Times New Roman"/>
                <a:sym typeface="Times New Roman"/>
              </a:rPr>
              <a:t>10</a:t>
            </a:r>
            <a:endParaRPr/>
          </a:p>
        </p:txBody>
      </p:sp>
      <p:sp>
        <p:nvSpPr>
          <p:cNvPr id="730" name="Google Shape;730;p49"/>
          <p:cNvSpPr txBox="1"/>
          <p:nvPr/>
        </p:nvSpPr>
        <p:spPr>
          <a:xfrm>
            <a:off x="5410200" y="4038600"/>
            <a:ext cx="71755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x </a:t>
            </a:r>
            <a:r>
              <a:rPr lang="en-US" sz="2400" b="1" i="0" u="none">
                <a:solidFill>
                  <a:schemeClr val="dk1"/>
                </a:solidFill>
                <a:latin typeface="Times New Roman"/>
                <a:ea typeface="Times New Roman"/>
                <a:cs typeface="Times New Roman"/>
                <a:sym typeface="Times New Roman"/>
              </a:rPr>
              <a:t>10</a:t>
            </a:r>
            <a:endParaRPr/>
          </a:p>
        </p:txBody>
      </p:sp>
      <p:pic>
        <p:nvPicPr>
          <p:cNvPr id="731" name="Google Shape;731;p49"/>
          <p:cNvPicPr preferRelativeResize="0"/>
          <p:nvPr/>
        </p:nvPicPr>
        <p:blipFill rotWithShape="1">
          <a:blip r:embed="rId7">
            <a:alphaModFix/>
          </a:blip>
          <a:srcRect/>
          <a:stretch/>
        </p:blipFill>
        <p:spPr>
          <a:xfrm>
            <a:off x="6096000" y="4297362"/>
            <a:ext cx="1371600" cy="1189037"/>
          </a:xfrm>
          <a:prstGeom prst="rect">
            <a:avLst/>
          </a:prstGeom>
          <a:noFill/>
          <a:ln>
            <a:noFill/>
          </a:ln>
        </p:spPr>
      </p:pic>
      <p:sp>
        <p:nvSpPr>
          <p:cNvPr id="732" name="Google Shape;732;p49"/>
          <p:cNvSpPr txBox="1"/>
          <p:nvPr/>
        </p:nvSpPr>
        <p:spPr>
          <a:xfrm>
            <a:off x="6248400" y="4343400"/>
            <a:ext cx="685800" cy="5794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3200"/>
              <a:buFont typeface="Times New Roman"/>
              <a:buNone/>
            </a:pPr>
            <a:r>
              <a:rPr lang="en-US" sz="3200" b="1" i="0" u="none">
                <a:solidFill>
                  <a:schemeClr val="dk1"/>
                </a:solidFill>
                <a:latin typeface="Times New Roman"/>
                <a:ea typeface="Times New Roman"/>
                <a:cs typeface="Times New Roman"/>
                <a:sym typeface="Times New Roman"/>
              </a:rPr>
              <a:t>30</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714"/>
                                        </p:tgtEl>
                                        <p:attrNameLst>
                                          <p:attrName>style.visibility</p:attrName>
                                        </p:attrNameLst>
                                      </p:cBhvr>
                                      <p:to>
                                        <p:strVal val="visible"/>
                                      </p:to>
                                    </p:set>
                                    <p:anim calcmode="lin" valueType="num">
                                      <p:cBhvr additive="base">
                                        <p:cTn id="7" dur="500"/>
                                        <p:tgtEl>
                                          <p:spTgt spid="714"/>
                                        </p:tgtEl>
                                        <p:attrNameLst>
                                          <p:attrName>ppt_w</p:attrName>
                                        </p:attrNameLst>
                                      </p:cBhvr>
                                      <p:tavLst>
                                        <p:tav tm="0">
                                          <p:val>
                                            <p:strVal val="0"/>
                                          </p:val>
                                        </p:tav>
                                        <p:tav tm="100000">
                                          <p:val>
                                            <p:strVal val="#ppt_w"/>
                                          </p:val>
                                        </p:tav>
                                      </p:tavLst>
                                    </p:anim>
                                    <p:anim calcmode="lin" valueType="num">
                                      <p:cBhvr additive="base">
                                        <p:cTn id="8" dur="500"/>
                                        <p:tgtEl>
                                          <p:spTgt spid="714"/>
                                        </p:tgtEl>
                                        <p:attrNameLst>
                                          <p:attrName>ppt_h</p:attrName>
                                        </p:attrNameLst>
                                      </p:cBhvr>
                                      <p:tavLst>
                                        <p:tav tm="0">
                                          <p:val>
                                            <p:str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721"/>
                                        </p:tgtEl>
                                        <p:attrNameLst>
                                          <p:attrName>style.visibility</p:attrName>
                                        </p:attrNameLst>
                                      </p:cBhvr>
                                      <p:to>
                                        <p:strVal val="visible"/>
                                      </p:to>
                                    </p:set>
                                    <p:anim calcmode="lin" valueType="num">
                                      <p:cBhvr additive="base">
                                        <p:cTn id="13" dur="500"/>
                                        <p:tgtEl>
                                          <p:spTgt spid="721"/>
                                        </p:tgtEl>
                                        <p:attrNameLst>
                                          <p:attrName>ppt_w</p:attrName>
                                        </p:attrNameLst>
                                      </p:cBhvr>
                                      <p:tavLst>
                                        <p:tav tm="0">
                                          <p:val>
                                            <p:strVal val="0"/>
                                          </p:val>
                                        </p:tav>
                                        <p:tav tm="100000">
                                          <p:val>
                                            <p:strVal val="#ppt_w"/>
                                          </p:val>
                                        </p:tav>
                                      </p:tavLst>
                                    </p:anim>
                                    <p:anim calcmode="lin" valueType="num">
                                      <p:cBhvr additive="base">
                                        <p:cTn id="14" dur="500"/>
                                        <p:tgtEl>
                                          <p:spTgt spid="721"/>
                                        </p:tgtEl>
                                        <p:attrNameLst>
                                          <p:attrName>ppt_h</p:attrName>
                                        </p:attrNameLst>
                                      </p:cBhvr>
                                      <p:tavLst>
                                        <p:tav tm="0">
                                          <p:val>
                                            <p:str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713"/>
                                        </p:tgtEl>
                                        <p:attrNameLst>
                                          <p:attrName>style.visibility</p:attrName>
                                        </p:attrNameLst>
                                      </p:cBhvr>
                                      <p:to>
                                        <p:strVal val="visible"/>
                                      </p:to>
                                    </p:set>
                                    <p:anim calcmode="lin" valueType="num">
                                      <p:cBhvr additive="base">
                                        <p:cTn id="19" dur="500"/>
                                        <p:tgtEl>
                                          <p:spTgt spid="713"/>
                                        </p:tgtEl>
                                        <p:attrNameLst>
                                          <p:attrName>ppt_w</p:attrName>
                                        </p:attrNameLst>
                                      </p:cBhvr>
                                      <p:tavLst>
                                        <p:tav tm="0">
                                          <p:val>
                                            <p:strVal val="0"/>
                                          </p:val>
                                        </p:tav>
                                        <p:tav tm="100000">
                                          <p:val>
                                            <p:strVal val="#ppt_w"/>
                                          </p:val>
                                        </p:tav>
                                      </p:tavLst>
                                    </p:anim>
                                    <p:anim calcmode="lin" valueType="num">
                                      <p:cBhvr additive="base">
                                        <p:cTn id="20" dur="500"/>
                                        <p:tgtEl>
                                          <p:spTgt spid="713"/>
                                        </p:tgtEl>
                                        <p:attrNameLst>
                                          <p:attrName>ppt_h</p:attrName>
                                        </p:attrNameLst>
                                      </p:cBhvr>
                                      <p:tavLst>
                                        <p:tav tm="0">
                                          <p:val>
                                            <p:str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724"/>
                                        </p:tgtEl>
                                        <p:attrNameLst>
                                          <p:attrName>style.visibility</p:attrName>
                                        </p:attrNameLst>
                                      </p:cBhvr>
                                      <p:to>
                                        <p:strVal val="visible"/>
                                      </p:to>
                                    </p:set>
                                    <p:anim calcmode="lin" valueType="num">
                                      <p:cBhvr additive="base">
                                        <p:cTn id="25" dur="500"/>
                                        <p:tgtEl>
                                          <p:spTgt spid="724"/>
                                        </p:tgtEl>
                                        <p:attrNameLst>
                                          <p:attrName>ppt_w</p:attrName>
                                        </p:attrNameLst>
                                      </p:cBhvr>
                                      <p:tavLst>
                                        <p:tav tm="0">
                                          <p:val>
                                            <p:strVal val="0"/>
                                          </p:val>
                                        </p:tav>
                                        <p:tav tm="100000">
                                          <p:val>
                                            <p:strVal val="#ppt_w"/>
                                          </p:val>
                                        </p:tav>
                                      </p:tavLst>
                                    </p:anim>
                                    <p:anim calcmode="lin" valueType="num">
                                      <p:cBhvr additive="base">
                                        <p:cTn id="26" dur="500"/>
                                        <p:tgtEl>
                                          <p:spTgt spid="724"/>
                                        </p:tgtEl>
                                        <p:attrNameLst>
                                          <p:attrName>ppt_h</p:attrName>
                                        </p:attrNameLst>
                                      </p:cBhvr>
                                      <p:tavLst>
                                        <p:tav tm="0">
                                          <p:val>
                                            <p:str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nodeType="clickEffect">
                                  <p:stCondLst>
                                    <p:cond delay="0"/>
                                  </p:stCondLst>
                                  <p:childTnLst>
                                    <p:set>
                                      <p:cBhvr>
                                        <p:cTn id="30" dur="1" fill="hold">
                                          <p:stCondLst>
                                            <p:cond delay="0"/>
                                          </p:stCondLst>
                                        </p:cTn>
                                        <p:tgtEl>
                                          <p:spTgt spid="718"/>
                                        </p:tgtEl>
                                        <p:attrNameLst>
                                          <p:attrName>style.visibility</p:attrName>
                                        </p:attrNameLst>
                                      </p:cBhvr>
                                      <p:to>
                                        <p:strVal val="visible"/>
                                      </p:to>
                                    </p:set>
                                    <p:anim calcmode="lin" valueType="num">
                                      <p:cBhvr additive="base">
                                        <p:cTn id="31" dur="500"/>
                                        <p:tgtEl>
                                          <p:spTgt spid="718"/>
                                        </p:tgtEl>
                                        <p:attrNameLst>
                                          <p:attrName>ppt_w</p:attrName>
                                        </p:attrNameLst>
                                      </p:cBhvr>
                                      <p:tavLst>
                                        <p:tav tm="0">
                                          <p:val>
                                            <p:strVal val="0"/>
                                          </p:val>
                                        </p:tav>
                                        <p:tav tm="100000">
                                          <p:val>
                                            <p:strVal val="#ppt_w"/>
                                          </p:val>
                                        </p:tav>
                                      </p:tavLst>
                                    </p:anim>
                                    <p:anim calcmode="lin" valueType="num">
                                      <p:cBhvr additive="base">
                                        <p:cTn id="32" dur="500"/>
                                        <p:tgtEl>
                                          <p:spTgt spid="718"/>
                                        </p:tgtEl>
                                        <p:attrNameLst>
                                          <p:attrName>ppt_h</p:attrName>
                                        </p:attrNameLst>
                                      </p:cBhvr>
                                      <p:tavLst>
                                        <p:tav tm="0">
                                          <p:val>
                                            <p:str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nodeType="clickEffect">
                                  <p:stCondLst>
                                    <p:cond delay="0"/>
                                  </p:stCondLst>
                                  <p:childTnLst>
                                    <p:set>
                                      <p:cBhvr>
                                        <p:cTn id="36" dur="1" fill="hold">
                                          <p:stCondLst>
                                            <p:cond delay="0"/>
                                          </p:stCondLst>
                                        </p:cTn>
                                        <p:tgtEl>
                                          <p:spTgt spid="722"/>
                                        </p:tgtEl>
                                        <p:attrNameLst>
                                          <p:attrName>style.visibility</p:attrName>
                                        </p:attrNameLst>
                                      </p:cBhvr>
                                      <p:to>
                                        <p:strVal val="visible"/>
                                      </p:to>
                                    </p:set>
                                    <p:anim calcmode="lin" valueType="num">
                                      <p:cBhvr additive="base">
                                        <p:cTn id="37" dur="500"/>
                                        <p:tgtEl>
                                          <p:spTgt spid="722"/>
                                        </p:tgtEl>
                                        <p:attrNameLst>
                                          <p:attrName>ppt_w</p:attrName>
                                        </p:attrNameLst>
                                      </p:cBhvr>
                                      <p:tavLst>
                                        <p:tav tm="0">
                                          <p:val>
                                            <p:strVal val="0"/>
                                          </p:val>
                                        </p:tav>
                                        <p:tav tm="100000">
                                          <p:val>
                                            <p:strVal val="#ppt_w"/>
                                          </p:val>
                                        </p:tav>
                                      </p:tavLst>
                                    </p:anim>
                                    <p:anim calcmode="lin" valueType="num">
                                      <p:cBhvr additive="base">
                                        <p:cTn id="38" dur="500"/>
                                        <p:tgtEl>
                                          <p:spTgt spid="722"/>
                                        </p:tgtEl>
                                        <p:attrNameLst>
                                          <p:attrName>ppt_h</p:attrName>
                                        </p:attrNameLst>
                                      </p:cBhvr>
                                      <p:tavLst>
                                        <p:tav tm="0">
                                          <p:val>
                                            <p:str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nodeType="clickEffect">
                                  <p:stCondLst>
                                    <p:cond delay="0"/>
                                  </p:stCondLst>
                                  <p:childTnLst>
                                    <p:set>
                                      <p:cBhvr>
                                        <p:cTn id="42" dur="1" fill="hold">
                                          <p:stCondLst>
                                            <p:cond delay="0"/>
                                          </p:stCondLst>
                                        </p:cTn>
                                        <p:tgtEl>
                                          <p:spTgt spid="723"/>
                                        </p:tgtEl>
                                        <p:attrNameLst>
                                          <p:attrName>style.visibility</p:attrName>
                                        </p:attrNameLst>
                                      </p:cBhvr>
                                      <p:to>
                                        <p:strVal val="visible"/>
                                      </p:to>
                                    </p:set>
                                    <p:anim calcmode="lin" valueType="num">
                                      <p:cBhvr additive="base">
                                        <p:cTn id="43" dur="500"/>
                                        <p:tgtEl>
                                          <p:spTgt spid="723"/>
                                        </p:tgtEl>
                                        <p:attrNameLst>
                                          <p:attrName>ppt_w</p:attrName>
                                        </p:attrNameLst>
                                      </p:cBhvr>
                                      <p:tavLst>
                                        <p:tav tm="0">
                                          <p:val>
                                            <p:strVal val="0"/>
                                          </p:val>
                                        </p:tav>
                                        <p:tav tm="100000">
                                          <p:val>
                                            <p:strVal val="#ppt_w"/>
                                          </p:val>
                                        </p:tav>
                                      </p:tavLst>
                                    </p:anim>
                                    <p:anim calcmode="lin" valueType="num">
                                      <p:cBhvr additive="base">
                                        <p:cTn id="44" dur="500"/>
                                        <p:tgtEl>
                                          <p:spTgt spid="723"/>
                                        </p:tgtEl>
                                        <p:attrNameLst>
                                          <p:attrName>ppt_h</p:attrName>
                                        </p:attrNameLst>
                                      </p:cBhvr>
                                      <p:tavLst>
                                        <p:tav tm="0">
                                          <p:val>
                                            <p:str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nodeType="clickEffect">
                                  <p:stCondLst>
                                    <p:cond delay="0"/>
                                  </p:stCondLst>
                                  <p:childTnLst>
                                    <p:set>
                                      <p:cBhvr>
                                        <p:cTn id="48" dur="1" fill="hold">
                                          <p:stCondLst>
                                            <p:cond delay="0"/>
                                          </p:stCondLst>
                                        </p:cTn>
                                        <p:tgtEl>
                                          <p:spTgt spid="726"/>
                                        </p:tgtEl>
                                        <p:attrNameLst>
                                          <p:attrName>style.visibility</p:attrName>
                                        </p:attrNameLst>
                                      </p:cBhvr>
                                      <p:to>
                                        <p:strVal val="visible"/>
                                      </p:to>
                                    </p:set>
                                    <p:anim calcmode="lin" valueType="num">
                                      <p:cBhvr additive="base">
                                        <p:cTn id="49" dur="500"/>
                                        <p:tgtEl>
                                          <p:spTgt spid="726"/>
                                        </p:tgtEl>
                                        <p:attrNameLst>
                                          <p:attrName>ppt_w</p:attrName>
                                        </p:attrNameLst>
                                      </p:cBhvr>
                                      <p:tavLst>
                                        <p:tav tm="0">
                                          <p:val>
                                            <p:strVal val="0"/>
                                          </p:val>
                                        </p:tav>
                                        <p:tav tm="100000">
                                          <p:val>
                                            <p:strVal val="#ppt_w"/>
                                          </p:val>
                                        </p:tav>
                                      </p:tavLst>
                                    </p:anim>
                                    <p:anim calcmode="lin" valueType="num">
                                      <p:cBhvr additive="base">
                                        <p:cTn id="50" dur="500"/>
                                        <p:tgtEl>
                                          <p:spTgt spid="726"/>
                                        </p:tgtEl>
                                        <p:attrNameLst>
                                          <p:attrName>ppt_h</p:attrName>
                                        </p:attrNameLst>
                                      </p:cBhvr>
                                      <p:tavLst>
                                        <p:tav tm="0">
                                          <p:val>
                                            <p:str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nodeType="clickEffect">
                                  <p:stCondLst>
                                    <p:cond delay="0"/>
                                  </p:stCondLst>
                                  <p:childTnLst>
                                    <p:set>
                                      <p:cBhvr>
                                        <p:cTn id="54" dur="1" fill="hold">
                                          <p:stCondLst>
                                            <p:cond delay="0"/>
                                          </p:stCondLst>
                                        </p:cTn>
                                        <p:tgtEl>
                                          <p:spTgt spid="719"/>
                                        </p:tgtEl>
                                        <p:attrNameLst>
                                          <p:attrName>style.visibility</p:attrName>
                                        </p:attrNameLst>
                                      </p:cBhvr>
                                      <p:to>
                                        <p:strVal val="visible"/>
                                      </p:to>
                                    </p:set>
                                    <p:anim calcmode="lin" valueType="num">
                                      <p:cBhvr additive="base">
                                        <p:cTn id="55" dur="500"/>
                                        <p:tgtEl>
                                          <p:spTgt spid="719"/>
                                        </p:tgtEl>
                                        <p:attrNameLst>
                                          <p:attrName>ppt_w</p:attrName>
                                        </p:attrNameLst>
                                      </p:cBhvr>
                                      <p:tavLst>
                                        <p:tav tm="0">
                                          <p:val>
                                            <p:strVal val="0"/>
                                          </p:val>
                                        </p:tav>
                                        <p:tav tm="100000">
                                          <p:val>
                                            <p:strVal val="#ppt_w"/>
                                          </p:val>
                                        </p:tav>
                                      </p:tavLst>
                                    </p:anim>
                                    <p:anim calcmode="lin" valueType="num">
                                      <p:cBhvr additive="base">
                                        <p:cTn id="56" dur="500"/>
                                        <p:tgtEl>
                                          <p:spTgt spid="719"/>
                                        </p:tgtEl>
                                        <p:attrNameLst>
                                          <p:attrName>ppt_h</p:attrName>
                                        </p:attrNameLst>
                                      </p:cBhvr>
                                      <p:tavLst>
                                        <p:tav tm="0">
                                          <p:val>
                                            <p:strVal val="0"/>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23" presetClass="entr" presetSubtype="16" fill="hold" nodeType="clickEffect">
                                  <p:stCondLst>
                                    <p:cond delay="0"/>
                                  </p:stCondLst>
                                  <p:childTnLst>
                                    <p:set>
                                      <p:cBhvr>
                                        <p:cTn id="60" dur="1" fill="hold">
                                          <p:stCondLst>
                                            <p:cond delay="0"/>
                                          </p:stCondLst>
                                        </p:cTn>
                                        <p:tgtEl>
                                          <p:spTgt spid="729"/>
                                        </p:tgtEl>
                                        <p:attrNameLst>
                                          <p:attrName>style.visibility</p:attrName>
                                        </p:attrNameLst>
                                      </p:cBhvr>
                                      <p:to>
                                        <p:strVal val="visible"/>
                                      </p:to>
                                    </p:set>
                                    <p:anim calcmode="lin" valueType="num">
                                      <p:cBhvr additive="base">
                                        <p:cTn id="61" dur="500"/>
                                        <p:tgtEl>
                                          <p:spTgt spid="729"/>
                                        </p:tgtEl>
                                        <p:attrNameLst>
                                          <p:attrName>ppt_w</p:attrName>
                                        </p:attrNameLst>
                                      </p:cBhvr>
                                      <p:tavLst>
                                        <p:tav tm="0">
                                          <p:val>
                                            <p:strVal val="0"/>
                                          </p:val>
                                        </p:tav>
                                        <p:tav tm="100000">
                                          <p:val>
                                            <p:strVal val="#ppt_w"/>
                                          </p:val>
                                        </p:tav>
                                      </p:tavLst>
                                    </p:anim>
                                    <p:anim calcmode="lin" valueType="num">
                                      <p:cBhvr additive="base">
                                        <p:cTn id="62" dur="500"/>
                                        <p:tgtEl>
                                          <p:spTgt spid="729"/>
                                        </p:tgtEl>
                                        <p:attrNameLst>
                                          <p:attrName>ppt_h</p:attrName>
                                        </p:attrNameLst>
                                      </p:cBhvr>
                                      <p:tavLst>
                                        <p:tav tm="0">
                                          <p:val>
                                            <p:strVal val="0"/>
                                          </p:val>
                                        </p:tav>
                                        <p:tav tm="100000">
                                          <p:val>
                                            <p:strVal val="#ppt_h"/>
                                          </p:val>
                                        </p:tav>
                                      </p:tavLst>
                                    </p:anim>
                                  </p:childTnLst>
                                </p:cTn>
                              </p:par>
                            </p:childTnLst>
                          </p:cTn>
                        </p:par>
                      </p:childTnLst>
                    </p:cTn>
                  </p:par>
                  <p:par>
                    <p:cTn id="63" fill="hold">
                      <p:stCondLst>
                        <p:cond delay="indefinite"/>
                      </p:stCondLst>
                      <p:childTnLst>
                        <p:par>
                          <p:cTn id="64" fill="hold">
                            <p:stCondLst>
                              <p:cond delay="0"/>
                            </p:stCondLst>
                            <p:childTnLst>
                              <p:par>
                                <p:cTn id="65" presetID="23" presetClass="entr" presetSubtype="16" fill="hold" nodeType="clickEffect">
                                  <p:stCondLst>
                                    <p:cond delay="0"/>
                                  </p:stCondLst>
                                  <p:childTnLst>
                                    <p:set>
                                      <p:cBhvr>
                                        <p:cTn id="66" dur="1" fill="hold">
                                          <p:stCondLst>
                                            <p:cond delay="0"/>
                                          </p:stCondLst>
                                        </p:cTn>
                                        <p:tgtEl>
                                          <p:spTgt spid="730"/>
                                        </p:tgtEl>
                                        <p:attrNameLst>
                                          <p:attrName>style.visibility</p:attrName>
                                        </p:attrNameLst>
                                      </p:cBhvr>
                                      <p:to>
                                        <p:strVal val="visible"/>
                                      </p:to>
                                    </p:set>
                                    <p:anim calcmode="lin" valueType="num">
                                      <p:cBhvr additive="base">
                                        <p:cTn id="67" dur="500"/>
                                        <p:tgtEl>
                                          <p:spTgt spid="730"/>
                                        </p:tgtEl>
                                        <p:attrNameLst>
                                          <p:attrName>ppt_w</p:attrName>
                                        </p:attrNameLst>
                                      </p:cBhvr>
                                      <p:tavLst>
                                        <p:tav tm="0">
                                          <p:val>
                                            <p:strVal val="0"/>
                                          </p:val>
                                        </p:tav>
                                        <p:tav tm="100000">
                                          <p:val>
                                            <p:strVal val="#ppt_w"/>
                                          </p:val>
                                        </p:tav>
                                      </p:tavLst>
                                    </p:anim>
                                    <p:anim calcmode="lin" valueType="num">
                                      <p:cBhvr additive="base">
                                        <p:cTn id="68" dur="500"/>
                                        <p:tgtEl>
                                          <p:spTgt spid="730"/>
                                        </p:tgtEl>
                                        <p:attrNameLst>
                                          <p:attrName>ppt_h</p:attrName>
                                        </p:attrNameLst>
                                      </p:cBhvr>
                                      <p:tavLst>
                                        <p:tav tm="0">
                                          <p:val>
                                            <p:strVal val="0"/>
                                          </p:val>
                                        </p:tav>
                                        <p:tav tm="100000">
                                          <p:val>
                                            <p:strVal val="#ppt_h"/>
                                          </p:val>
                                        </p:tav>
                                      </p:tavLst>
                                    </p:anim>
                                  </p:childTnLst>
                                </p:cTn>
                              </p:par>
                            </p:childTnLst>
                          </p:cTn>
                        </p:par>
                      </p:childTnLst>
                    </p:cTn>
                  </p:par>
                  <p:par>
                    <p:cTn id="69" fill="hold">
                      <p:stCondLst>
                        <p:cond delay="indefinite"/>
                      </p:stCondLst>
                      <p:childTnLst>
                        <p:par>
                          <p:cTn id="70" fill="hold">
                            <p:stCondLst>
                              <p:cond delay="0"/>
                            </p:stCondLst>
                            <p:childTnLst>
                              <p:par>
                                <p:cTn id="71" presetID="23" presetClass="entr" presetSubtype="16" fill="hold" nodeType="clickEffect">
                                  <p:stCondLst>
                                    <p:cond delay="0"/>
                                  </p:stCondLst>
                                  <p:childTnLst>
                                    <p:set>
                                      <p:cBhvr>
                                        <p:cTn id="72" dur="1" fill="hold">
                                          <p:stCondLst>
                                            <p:cond delay="0"/>
                                          </p:stCondLst>
                                        </p:cTn>
                                        <p:tgtEl>
                                          <p:spTgt spid="732"/>
                                        </p:tgtEl>
                                        <p:attrNameLst>
                                          <p:attrName>style.visibility</p:attrName>
                                        </p:attrNameLst>
                                      </p:cBhvr>
                                      <p:to>
                                        <p:strVal val="visible"/>
                                      </p:to>
                                    </p:set>
                                    <p:anim calcmode="lin" valueType="num">
                                      <p:cBhvr additive="base">
                                        <p:cTn id="73" dur="500"/>
                                        <p:tgtEl>
                                          <p:spTgt spid="732"/>
                                        </p:tgtEl>
                                        <p:attrNameLst>
                                          <p:attrName>ppt_w</p:attrName>
                                        </p:attrNameLst>
                                      </p:cBhvr>
                                      <p:tavLst>
                                        <p:tav tm="0">
                                          <p:val>
                                            <p:strVal val="0"/>
                                          </p:val>
                                        </p:tav>
                                        <p:tav tm="100000">
                                          <p:val>
                                            <p:strVal val="#ppt_w"/>
                                          </p:val>
                                        </p:tav>
                                      </p:tavLst>
                                    </p:anim>
                                    <p:anim calcmode="lin" valueType="num">
                                      <p:cBhvr additive="base">
                                        <p:cTn id="74" dur="500"/>
                                        <p:tgtEl>
                                          <p:spTgt spid="732"/>
                                        </p:tgtEl>
                                        <p:attrNameLst>
                                          <p:attrName>ppt_h</p:attrName>
                                        </p:attrNameLst>
                                      </p:cBhvr>
                                      <p:tavLst>
                                        <p:tav tm="0">
                                          <p:val>
                                            <p:strVal val="0"/>
                                          </p:val>
                                        </p:tav>
                                        <p:tav tm="100000">
                                          <p:val>
                                            <p:strVal val="#ppt_h"/>
                                          </p:val>
                                        </p:tav>
                                      </p:tavLst>
                                    </p:anim>
                                  </p:childTnLst>
                                </p:cTn>
                              </p:par>
                            </p:childTnLst>
                          </p:cTn>
                        </p:par>
                      </p:childTnLst>
                    </p:cTn>
                  </p:par>
                  <p:par>
                    <p:cTn id="75" fill="hold">
                      <p:stCondLst>
                        <p:cond delay="indefinite"/>
                      </p:stCondLst>
                      <p:childTnLst>
                        <p:par>
                          <p:cTn id="76" fill="hold">
                            <p:stCondLst>
                              <p:cond delay="0"/>
                            </p:stCondLst>
                            <p:childTnLst>
                              <p:par>
                                <p:cTn id="77" presetID="23" presetClass="entr" presetSubtype="16" fill="hold" nodeType="clickEffect">
                                  <p:stCondLst>
                                    <p:cond delay="0"/>
                                  </p:stCondLst>
                                  <p:childTnLst>
                                    <p:set>
                                      <p:cBhvr>
                                        <p:cTn id="78" dur="1" fill="hold">
                                          <p:stCondLst>
                                            <p:cond delay="0"/>
                                          </p:stCondLst>
                                        </p:cTn>
                                        <p:tgtEl>
                                          <p:spTgt spid="728"/>
                                        </p:tgtEl>
                                        <p:attrNameLst>
                                          <p:attrName>style.visibility</p:attrName>
                                        </p:attrNameLst>
                                      </p:cBhvr>
                                      <p:to>
                                        <p:strVal val="visible"/>
                                      </p:to>
                                    </p:set>
                                    <p:anim calcmode="lin" valueType="num">
                                      <p:cBhvr additive="base">
                                        <p:cTn id="79" dur="500"/>
                                        <p:tgtEl>
                                          <p:spTgt spid="728"/>
                                        </p:tgtEl>
                                        <p:attrNameLst>
                                          <p:attrName>ppt_w</p:attrName>
                                        </p:attrNameLst>
                                      </p:cBhvr>
                                      <p:tavLst>
                                        <p:tav tm="0">
                                          <p:val>
                                            <p:strVal val="0"/>
                                          </p:val>
                                        </p:tav>
                                        <p:tav tm="100000">
                                          <p:val>
                                            <p:strVal val="#ppt_w"/>
                                          </p:val>
                                        </p:tav>
                                      </p:tavLst>
                                    </p:anim>
                                    <p:anim calcmode="lin" valueType="num">
                                      <p:cBhvr additive="base">
                                        <p:cTn id="80" dur="500"/>
                                        <p:tgtEl>
                                          <p:spTgt spid="728"/>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736"/>
        <p:cNvGrpSpPr/>
        <p:nvPr/>
      </p:nvGrpSpPr>
      <p:grpSpPr>
        <a:xfrm>
          <a:off x="0" y="0"/>
          <a:ext cx="0" cy="0"/>
          <a:chOff x="0" y="0"/>
          <a:chExt cx="0" cy="0"/>
        </a:xfrm>
      </p:grpSpPr>
      <p:sp>
        <p:nvSpPr>
          <p:cNvPr id="737" name="Google Shape;737;p50"/>
          <p:cNvSpPr txBox="1"/>
          <p:nvPr/>
        </p:nvSpPr>
        <p:spPr>
          <a:xfrm>
            <a:off x="228600" y="381000"/>
            <a:ext cx="8610600" cy="1190625"/>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accent2"/>
              </a:buClr>
              <a:buSzPts val="3600"/>
              <a:buFont typeface="Times New Roman"/>
              <a:buNone/>
            </a:pPr>
            <a:r>
              <a:rPr lang="en-US" sz="3600" b="1" i="0" u="none">
                <a:solidFill>
                  <a:schemeClr val="accent2"/>
                </a:solidFill>
                <a:latin typeface="Times New Roman"/>
                <a:ea typeface="Times New Roman"/>
                <a:cs typeface="Times New Roman"/>
                <a:sym typeface="Times New Roman"/>
              </a:rPr>
              <a:t>Or you can express fractions</a:t>
            </a:r>
            <a:endParaRPr/>
          </a:p>
          <a:p>
            <a:pPr marL="0" marR="0" lvl="0" indent="0" algn="ctr" rtl="0">
              <a:lnSpc>
                <a:spcPct val="100000"/>
              </a:lnSpc>
              <a:spcBef>
                <a:spcPts val="0"/>
              </a:spcBef>
              <a:spcAft>
                <a:spcPts val="0"/>
              </a:spcAft>
              <a:buClr>
                <a:schemeClr val="accent2"/>
              </a:buClr>
              <a:buSzPts val="3600"/>
              <a:buFont typeface="Times New Roman"/>
              <a:buNone/>
            </a:pPr>
            <a:r>
              <a:rPr lang="en-US" sz="3600" b="1" i="0" u="none">
                <a:solidFill>
                  <a:schemeClr val="accent2"/>
                </a:solidFill>
                <a:latin typeface="Times New Roman"/>
                <a:ea typeface="Times New Roman"/>
                <a:cs typeface="Times New Roman"/>
                <a:sym typeface="Times New Roman"/>
              </a:rPr>
              <a:t> as percents by long division</a:t>
            </a:r>
            <a:endParaRPr/>
          </a:p>
        </p:txBody>
      </p:sp>
      <p:sp>
        <p:nvSpPr>
          <p:cNvPr id="738" name="Google Shape;738;p50"/>
          <p:cNvSpPr/>
          <p:nvPr/>
        </p:nvSpPr>
        <p:spPr>
          <a:xfrm>
            <a:off x="3048000" y="2743200"/>
            <a:ext cx="304800" cy="3810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4 </a:t>
            </a:r>
          </a:p>
        </p:txBody>
      </p:sp>
      <p:cxnSp>
        <p:nvCxnSpPr>
          <p:cNvPr id="739" name="Google Shape;739;p50"/>
          <p:cNvCxnSpPr/>
          <p:nvPr/>
        </p:nvCxnSpPr>
        <p:spPr>
          <a:xfrm>
            <a:off x="2743200" y="2590800"/>
            <a:ext cx="990600" cy="0"/>
          </a:xfrm>
          <a:prstGeom prst="straightConnector1">
            <a:avLst/>
          </a:prstGeom>
          <a:noFill/>
          <a:ln w="38100" cap="flat" cmpd="sng">
            <a:solidFill>
              <a:schemeClr val="dk1"/>
            </a:solidFill>
            <a:prstDash val="solid"/>
            <a:miter lim="800000"/>
            <a:headEnd type="none" w="med" len="med"/>
            <a:tailEnd type="none" w="med" len="med"/>
          </a:ln>
        </p:spPr>
      </p:cxnSp>
      <p:sp>
        <p:nvSpPr>
          <p:cNvPr id="740" name="Google Shape;740;p50"/>
          <p:cNvSpPr/>
          <p:nvPr/>
        </p:nvSpPr>
        <p:spPr>
          <a:xfrm>
            <a:off x="3124200" y="1981200"/>
            <a:ext cx="228600" cy="3810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1 </a:t>
            </a:r>
          </a:p>
        </p:txBody>
      </p:sp>
      <p:sp>
        <p:nvSpPr>
          <p:cNvPr id="741" name="Google Shape;741;p50"/>
          <p:cNvSpPr/>
          <p:nvPr/>
        </p:nvSpPr>
        <p:spPr>
          <a:xfrm>
            <a:off x="4038600" y="2438400"/>
            <a:ext cx="457200" cy="2286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rgbClr val="336699"/>
                </a:solidFill>
                <a:latin typeface="Times New Roman"/>
              </a:rPr>
              <a:t>= </a:t>
            </a:r>
          </a:p>
        </p:txBody>
      </p:sp>
      <p:sp>
        <p:nvSpPr>
          <p:cNvPr id="742" name="Google Shape;742;p50"/>
          <p:cNvSpPr/>
          <p:nvPr/>
        </p:nvSpPr>
        <p:spPr>
          <a:xfrm>
            <a:off x="4953000" y="2209800"/>
            <a:ext cx="1143000" cy="5334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0.25 </a:t>
            </a:r>
          </a:p>
        </p:txBody>
      </p:sp>
      <p:sp>
        <p:nvSpPr>
          <p:cNvPr id="743" name="Google Shape;743;p50"/>
          <p:cNvSpPr/>
          <p:nvPr/>
        </p:nvSpPr>
        <p:spPr>
          <a:xfrm>
            <a:off x="762000" y="4953000"/>
            <a:ext cx="1981200" cy="6858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0.25  </a:t>
            </a:r>
          </a:p>
        </p:txBody>
      </p:sp>
      <p:sp>
        <p:nvSpPr>
          <p:cNvPr id="744" name="Google Shape;744;p50"/>
          <p:cNvSpPr/>
          <p:nvPr/>
        </p:nvSpPr>
        <p:spPr>
          <a:xfrm>
            <a:off x="2743200" y="5181600"/>
            <a:ext cx="457200" cy="2286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rgbClr val="336699"/>
                </a:solidFill>
                <a:latin typeface="Times New Roman"/>
              </a:rPr>
              <a:t>= </a:t>
            </a:r>
          </a:p>
        </p:txBody>
      </p:sp>
      <p:sp>
        <p:nvSpPr>
          <p:cNvPr id="745" name="Google Shape;745;p50"/>
          <p:cNvSpPr/>
          <p:nvPr/>
        </p:nvSpPr>
        <p:spPr>
          <a:xfrm>
            <a:off x="3505200" y="4953000"/>
            <a:ext cx="1524000" cy="7620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25 % </a:t>
            </a:r>
          </a:p>
        </p:txBody>
      </p:sp>
      <p:sp>
        <p:nvSpPr>
          <p:cNvPr id="746" name="Google Shape;746;p50"/>
          <p:cNvSpPr txBox="1"/>
          <p:nvPr/>
        </p:nvSpPr>
        <p:spPr>
          <a:xfrm>
            <a:off x="228600" y="3429000"/>
            <a:ext cx="8610600" cy="10668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accent2"/>
              </a:buClr>
              <a:buSzPts val="3200"/>
              <a:buFont typeface="Times New Roman"/>
              <a:buNone/>
            </a:pPr>
            <a:r>
              <a:rPr lang="en-US" sz="3200" b="1" i="0" u="none">
                <a:solidFill>
                  <a:schemeClr val="accent2"/>
                </a:solidFill>
                <a:latin typeface="Times New Roman"/>
                <a:ea typeface="Times New Roman"/>
                <a:cs typeface="Times New Roman"/>
                <a:sym typeface="Times New Roman"/>
              </a:rPr>
              <a:t>Convert decimal to percent by moving 2 </a:t>
            </a:r>
            <a:endParaRPr/>
          </a:p>
          <a:p>
            <a:pPr marL="0" marR="0" lvl="0" indent="0" algn="ctr" rtl="0">
              <a:lnSpc>
                <a:spcPct val="100000"/>
              </a:lnSpc>
              <a:spcBef>
                <a:spcPts val="0"/>
              </a:spcBef>
              <a:spcAft>
                <a:spcPts val="0"/>
              </a:spcAft>
              <a:buClr>
                <a:schemeClr val="accent2"/>
              </a:buClr>
              <a:buSzPts val="3200"/>
              <a:buFont typeface="Times New Roman"/>
              <a:buNone/>
            </a:pPr>
            <a:r>
              <a:rPr lang="en-US" sz="3200" b="1" i="0" u="none">
                <a:solidFill>
                  <a:schemeClr val="accent2"/>
                </a:solidFill>
                <a:latin typeface="Times New Roman"/>
                <a:ea typeface="Times New Roman"/>
                <a:cs typeface="Times New Roman"/>
                <a:sym typeface="Times New Roman"/>
              </a:rPr>
              <a:t>decimal places to the right and adding % sign</a:t>
            </a:r>
            <a:endParaRPr/>
          </a:p>
        </p:txBody>
      </p:sp>
      <p:sp>
        <p:nvSpPr>
          <p:cNvPr id="747" name="Google Shape;747;p50"/>
          <p:cNvSpPr/>
          <p:nvPr/>
        </p:nvSpPr>
        <p:spPr>
          <a:xfrm>
            <a:off x="1371600" y="5715000"/>
            <a:ext cx="609600" cy="381000"/>
          </a:xfrm>
          <a:custGeom>
            <a:avLst/>
            <a:gdLst/>
            <a:ahLst/>
            <a:cxnLst/>
            <a:rect l="l" t="t" r="r" b="b"/>
            <a:pathLst>
              <a:path w="1200" h="288" extrusionOk="0">
                <a:moveTo>
                  <a:pt x="0" y="0"/>
                </a:moveTo>
                <a:cubicBezTo>
                  <a:pt x="164" y="144"/>
                  <a:pt x="328" y="288"/>
                  <a:pt x="528" y="288"/>
                </a:cubicBezTo>
                <a:cubicBezTo>
                  <a:pt x="728" y="288"/>
                  <a:pt x="964" y="144"/>
                  <a:pt x="1200" y="0"/>
                </a:cubicBezTo>
              </a:path>
            </a:pathLst>
          </a:custGeom>
          <a:noFill/>
          <a:ln w="3810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748" name="Google Shape;748;p50"/>
          <p:cNvSpPr/>
          <p:nvPr/>
        </p:nvSpPr>
        <p:spPr>
          <a:xfrm>
            <a:off x="1981200" y="5638800"/>
            <a:ext cx="533400" cy="457200"/>
          </a:xfrm>
          <a:custGeom>
            <a:avLst/>
            <a:gdLst/>
            <a:ahLst/>
            <a:cxnLst/>
            <a:rect l="l" t="t" r="r" b="b"/>
            <a:pathLst>
              <a:path w="1200" h="288" extrusionOk="0">
                <a:moveTo>
                  <a:pt x="0" y="0"/>
                </a:moveTo>
                <a:cubicBezTo>
                  <a:pt x="164" y="144"/>
                  <a:pt x="328" y="288"/>
                  <a:pt x="528" y="288"/>
                </a:cubicBezTo>
                <a:cubicBezTo>
                  <a:pt x="728" y="288"/>
                  <a:pt x="964" y="144"/>
                  <a:pt x="1200" y="0"/>
                </a:cubicBezTo>
              </a:path>
            </a:pathLst>
          </a:custGeom>
          <a:noFill/>
          <a:ln w="3810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749" name="Google Shape;749;p50"/>
          <p:cNvSpPr/>
          <p:nvPr/>
        </p:nvSpPr>
        <p:spPr>
          <a:xfrm>
            <a:off x="5410200" y="5105400"/>
            <a:ext cx="685800" cy="3810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or </a:t>
            </a:r>
          </a:p>
        </p:txBody>
      </p:sp>
      <p:sp>
        <p:nvSpPr>
          <p:cNvPr id="750" name="Google Shape;750;p50"/>
          <p:cNvSpPr/>
          <p:nvPr/>
        </p:nvSpPr>
        <p:spPr>
          <a:xfrm>
            <a:off x="6553200" y="4953000"/>
            <a:ext cx="1981200" cy="7620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25.0 %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737"/>
                                        </p:tgtEl>
                                        <p:attrNameLst>
                                          <p:attrName>style.visibility</p:attrName>
                                        </p:attrNameLst>
                                      </p:cBhvr>
                                      <p:to>
                                        <p:strVal val="visible"/>
                                      </p:to>
                                    </p:set>
                                    <p:anim calcmode="lin" valueType="num">
                                      <p:cBhvr additive="base">
                                        <p:cTn id="7" dur="500"/>
                                        <p:tgtEl>
                                          <p:spTgt spid="737"/>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740"/>
                                        </p:tgtEl>
                                        <p:attrNameLst>
                                          <p:attrName>style.visibility</p:attrName>
                                        </p:attrNameLst>
                                      </p:cBhvr>
                                      <p:to>
                                        <p:strVal val="visible"/>
                                      </p:to>
                                    </p:set>
                                    <p:anim calcmode="lin" valueType="num">
                                      <p:cBhvr additive="base">
                                        <p:cTn id="12" dur="500"/>
                                        <p:tgtEl>
                                          <p:spTgt spid="740"/>
                                        </p:tgtEl>
                                        <p:attrNameLst>
                                          <p:attrName>ppt_w</p:attrName>
                                        </p:attrNameLst>
                                      </p:cBhvr>
                                      <p:tavLst>
                                        <p:tav tm="0">
                                          <p:val>
                                            <p:strVal val="0"/>
                                          </p:val>
                                        </p:tav>
                                        <p:tav tm="100000">
                                          <p:val>
                                            <p:strVal val="#ppt_w"/>
                                          </p:val>
                                        </p:tav>
                                      </p:tavLst>
                                    </p:anim>
                                    <p:anim calcmode="lin" valueType="num">
                                      <p:cBhvr additive="base">
                                        <p:cTn id="13" dur="500"/>
                                        <p:tgtEl>
                                          <p:spTgt spid="740"/>
                                        </p:tgtEl>
                                        <p:attrNameLst>
                                          <p:attrName>ppt_h</p:attrName>
                                        </p:attrNameLst>
                                      </p:cBhvr>
                                      <p:tavLst>
                                        <p:tav tm="0">
                                          <p:val>
                                            <p:strVal val="0"/>
                                          </p:val>
                                        </p:tav>
                                        <p:tav tm="100000">
                                          <p:val>
                                            <p:strVal val="#ppt_h"/>
                                          </p:val>
                                        </p:tav>
                                      </p:tavLst>
                                    </p:anim>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739"/>
                                        </p:tgtEl>
                                        <p:attrNameLst>
                                          <p:attrName>style.visibility</p:attrName>
                                        </p:attrNameLst>
                                      </p:cBhvr>
                                      <p:to>
                                        <p:strVal val="visible"/>
                                      </p:to>
                                    </p:set>
                                    <p:anim calcmode="lin" valueType="num">
                                      <p:cBhvr additive="base">
                                        <p:cTn id="17" dur="500"/>
                                        <p:tgtEl>
                                          <p:spTgt spid="739"/>
                                        </p:tgtEl>
                                        <p:attrNameLst>
                                          <p:attrName>ppt_w</p:attrName>
                                        </p:attrNameLst>
                                      </p:cBhvr>
                                      <p:tavLst>
                                        <p:tav tm="0">
                                          <p:val>
                                            <p:strVal val="0"/>
                                          </p:val>
                                        </p:tav>
                                        <p:tav tm="100000">
                                          <p:val>
                                            <p:strVal val="#ppt_w"/>
                                          </p:val>
                                        </p:tav>
                                      </p:tavLst>
                                    </p:anim>
                                    <p:anim calcmode="lin" valueType="num">
                                      <p:cBhvr additive="base">
                                        <p:cTn id="18" dur="500"/>
                                        <p:tgtEl>
                                          <p:spTgt spid="739"/>
                                        </p:tgtEl>
                                        <p:attrNameLst>
                                          <p:attrName>ppt_h</p:attrName>
                                        </p:attrNameLst>
                                      </p:cBhvr>
                                      <p:tavLst>
                                        <p:tav tm="0">
                                          <p:val>
                                            <p:strVal val="0"/>
                                          </p:val>
                                        </p:tav>
                                        <p:tav tm="100000">
                                          <p:val>
                                            <p:strVal val="#ppt_h"/>
                                          </p:val>
                                        </p:tav>
                                      </p:tavLst>
                                    </p:anim>
                                  </p:childTnLst>
                                </p:cTn>
                              </p:par>
                            </p:childTnLst>
                          </p:cTn>
                        </p:par>
                        <p:par>
                          <p:cTn id="19" fill="hold">
                            <p:stCondLst>
                              <p:cond delay="1000"/>
                            </p:stCondLst>
                            <p:childTnLst>
                              <p:par>
                                <p:cTn id="20" presetID="23" presetClass="entr" presetSubtype="16" fill="hold" nodeType="afterEffect">
                                  <p:stCondLst>
                                    <p:cond delay="0"/>
                                  </p:stCondLst>
                                  <p:childTnLst>
                                    <p:set>
                                      <p:cBhvr>
                                        <p:cTn id="21" dur="1" fill="hold">
                                          <p:stCondLst>
                                            <p:cond delay="0"/>
                                          </p:stCondLst>
                                        </p:cTn>
                                        <p:tgtEl>
                                          <p:spTgt spid="738"/>
                                        </p:tgtEl>
                                        <p:attrNameLst>
                                          <p:attrName>style.visibility</p:attrName>
                                        </p:attrNameLst>
                                      </p:cBhvr>
                                      <p:to>
                                        <p:strVal val="visible"/>
                                      </p:to>
                                    </p:set>
                                    <p:anim calcmode="lin" valueType="num">
                                      <p:cBhvr additive="base">
                                        <p:cTn id="22" dur="500"/>
                                        <p:tgtEl>
                                          <p:spTgt spid="738"/>
                                        </p:tgtEl>
                                        <p:attrNameLst>
                                          <p:attrName>ppt_w</p:attrName>
                                        </p:attrNameLst>
                                      </p:cBhvr>
                                      <p:tavLst>
                                        <p:tav tm="0">
                                          <p:val>
                                            <p:strVal val="0"/>
                                          </p:val>
                                        </p:tav>
                                        <p:tav tm="100000">
                                          <p:val>
                                            <p:strVal val="#ppt_w"/>
                                          </p:val>
                                        </p:tav>
                                      </p:tavLst>
                                    </p:anim>
                                    <p:anim calcmode="lin" valueType="num">
                                      <p:cBhvr additive="base">
                                        <p:cTn id="23" dur="500"/>
                                        <p:tgtEl>
                                          <p:spTgt spid="738"/>
                                        </p:tgtEl>
                                        <p:attrNameLst>
                                          <p:attrName>ppt_h</p:attrName>
                                        </p:attrNameLst>
                                      </p:cBhvr>
                                      <p:tavLst>
                                        <p:tav tm="0">
                                          <p:val>
                                            <p:strVal val="0"/>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23" presetClass="entr" presetSubtype="16" fill="hold" nodeType="clickEffect">
                                  <p:stCondLst>
                                    <p:cond delay="0"/>
                                  </p:stCondLst>
                                  <p:childTnLst>
                                    <p:set>
                                      <p:cBhvr>
                                        <p:cTn id="27" dur="1" fill="hold">
                                          <p:stCondLst>
                                            <p:cond delay="0"/>
                                          </p:stCondLst>
                                        </p:cTn>
                                        <p:tgtEl>
                                          <p:spTgt spid="741"/>
                                        </p:tgtEl>
                                        <p:attrNameLst>
                                          <p:attrName>style.visibility</p:attrName>
                                        </p:attrNameLst>
                                      </p:cBhvr>
                                      <p:to>
                                        <p:strVal val="visible"/>
                                      </p:to>
                                    </p:set>
                                    <p:anim calcmode="lin" valueType="num">
                                      <p:cBhvr additive="base">
                                        <p:cTn id="28" dur="500"/>
                                        <p:tgtEl>
                                          <p:spTgt spid="741"/>
                                        </p:tgtEl>
                                        <p:attrNameLst>
                                          <p:attrName>ppt_w</p:attrName>
                                        </p:attrNameLst>
                                      </p:cBhvr>
                                      <p:tavLst>
                                        <p:tav tm="0">
                                          <p:val>
                                            <p:strVal val="0"/>
                                          </p:val>
                                        </p:tav>
                                        <p:tav tm="100000">
                                          <p:val>
                                            <p:strVal val="#ppt_w"/>
                                          </p:val>
                                        </p:tav>
                                      </p:tavLst>
                                    </p:anim>
                                    <p:anim calcmode="lin" valueType="num">
                                      <p:cBhvr additive="base">
                                        <p:cTn id="29" dur="500"/>
                                        <p:tgtEl>
                                          <p:spTgt spid="741"/>
                                        </p:tgtEl>
                                        <p:attrNameLst>
                                          <p:attrName>ppt_h</p:attrName>
                                        </p:attrNameLst>
                                      </p:cBhvr>
                                      <p:tavLst>
                                        <p:tav tm="0">
                                          <p:val>
                                            <p:strVal val="0"/>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23" presetClass="entr" presetSubtype="16" fill="hold" nodeType="clickEffect">
                                  <p:stCondLst>
                                    <p:cond delay="0"/>
                                  </p:stCondLst>
                                  <p:childTnLst>
                                    <p:set>
                                      <p:cBhvr>
                                        <p:cTn id="33" dur="1" fill="hold">
                                          <p:stCondLst>
                                            <p:cond delay="0"/>
                                          </p:stCondLst>
                                        </p:cTn>
                                        <p:tgtEl>
                                          <p:spTgt spid="742"/>
                                        </p:tgtEl>
                                        <p:attrNameLst>
                                          <p:attrName>style.visibility</p:attrName>
                                        </p:attrNameLst>
                                      </p:cBhvr>
                                      <p:to>
                                        <p:strVal val="visible"/>
                                      </p:to>
                                    </p:set>
                                    <p:anim calcmode="lin" valueType="num">
                                      <p:cBhvr additive="base">
                                        <p:cTn id="34" dur="500"/>
                                        <p:tgtEl>
                                          <p:spTgt spid="742"/>
                                        </p:tgtEl>
                                        <p:attrNameLst>
                                          <p:attrName>ppt_w</p:attrName>
                                        </p:attrNameLst>
                                      </p:cBhvr>
                                      <p:tavLst>
                                        <p:tav tm="0">
                                          <p:val>
                                            <p:strVal val="0"/>
                                          </p:val>
                                        </p:tav>
                                        <p:tav tm="100000">
                                          <p:val>
                                            <p:strVal val="#ppt_w"/>
                                          </p:val>
                                        </p:tav>
                                      </p:tavLst>
                                    </p:anim>
                                    <p:anim calcmode="lin" valueType="num">
                                      <p:cBhvr additive="base">
                                        <p:cTn id="35" dur="500"/>
                                        <p:tgtEl>
                                          <p:spTgt spid="742"/>
                                        </p:tgtEl>
                                        <p:attrNameLst>
                                          <p:attrName>ppt_h</p:attrName>
                                        </p:attrNameLst>
                                      </p:cBhvr>
                                      <p:tavLst>
                                        <p:tav tm="0">
                                          <p:val>
                                            <p:strVal val="0"/>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23" presetClass="entr" presetSubtype="16" fill="hold" nodeType="clickEffect">
                                  <p:stCondLst>
                                    <p:cond delay="0"/>
                                  </p:stCondLst>
                                  <p:childTnLst>
                                    <p:set>
                                      <p:cBhvr>
                                        <p:cTn id="39" dur="1" fill="hold">
                                          <p:stCondLst>
                                            <p:cond delay="0"/>
                                          </p:stCondLst>
                                        </p:cTn>
                                        <p:tgtEl>
                                          <p:spTgt spid="746"/>
                                        </p:tgtEl>
                                        <p:attrNameLst>
                                          <p:attrName>style.visibility</p:attrName>
                                        </p:attrNameLst>
                                      </p:cBhvr>
                                      <p:to>
                                        <p:strVal val="visible"/>
                                      </p:to>
                                    </p:set>
                                    <p:anim calcmode="lin" valueType="num">
                                      <p:cBhvr additive="base">
                                        <p:cTn id="40" dur="500"/>
                                        <p:tgtEl>
                                          <p:spTgt spid="746"/>
                                        </p:tgtEl>
                                        <p:attrNameLst>
                                          <p:attrName>ppt_w</p:attrName>
                                        </p:attrNameLst>
                                      </p:cBhvr>
                                      <p:tavLst>
                                        <p:tav tm="0">
                                          <p:val>
                                            <p:strVal val="0"/>
                                          </p:val>
                                        </p:tav>
                                        <p:tav tm="100000">
                                          <p:val>
                                            <p:strVal val="#ppt_w"/>
                                          </p:val>
                                        </p:tav>
                                      </p:tavLst>
                                    </p:anim>
                                    <p:anim calcmode="lin" valueType="num">
                                      <p:cBhvr additive="base">
                                        <p:cTn id="41" dur="500"/>
                                        <p:tgtEl>
                                          <p:spTgt spid="746"/>
                                        </p:tgtEl>
                                        <p:attrNameLst>
                                          <p:attrName>ppt_h</p:attrName>
                                        </p:attrNameLst>
                                      </p:cBhvr>
                                      <p:tavLst>
                                        <p:tav tm="0">
                                          <p:val>
                                            <p:strVal val="0"/>
                                          </p:val>
                                        </p:tav>
                                        <p:tav tm="100000">
                                          <p:val>
                                            <p:strVal val="#ppt_h"/>
                                          </p:val>
                                        </p:tav>
                                      </p:tavLst>
                                    </p:anim>
                                  </p:childTnLst>
                                </p:cTn>
                              </p:par>
                            </p:childTnLst>
                          </p:cTn>
                        </p:par>
                      </p:childTnLst>
                    </p:cTn>
                  </p:par>
                  <p:par>
                    <p:cTn id="42" fill="hold">
                      <p:stCondLst>
                        <p:cond delay="indefinite"/>
                      </p:stCondLst>
                      <p:childTnLst>
                        <p:par>
                          <p:cTn id="43" fill="hold">
                            <p:stCondLst>
                              <p:cond delay="0"/>
                            </p:stCondLst>
                            <p:childTnLst>
                              <p:par>
                                <p:cTn id="44" presetID="23" presetClass="entr" presetSubtype="16" fill="hold" nodeType="clickEffect">
                                  <p:stCondLst>
                                    <p:cond delay="0"/>
                                  </p:stCondLst>
                                  <p:childTnLst>
                                    <p:set>
                                      <p:cBhvr>
                                        <p:cTn id="45" dur="1" fill="hold">
                                          <p:stCondLst>
                                            <p:cond delay="0"/>
                                          </p:stCondLst>
                                        </p:cTn>
                                        <p:tgtEl>
                                          <p:spTgt spid="743"/>
                                        </p:tgtEl>
                                        <p:attrNameLst>
                                          <p:attrName>style.visibility</p:attrName>
                                        </p:attrNameLst>
                                      </p:cBhvr>
                                      <p:to>
                                        <p:strVal val="visible"/>
                                      </p:to>
                                    </p:set>
                                    <p:anim calcmode="lin" valueType="num">
                                      <p:cBhvr additive="base">
                                        <p:cTn id="46" dur="500"/>
                                        <p:tgtEl>
                                          <p:spTgt spid="743"/>
                                        </p:tgtEl>
                                        <p:attrNameLst>
                                          <p:attrName>ppt_w</p:attrName>
                                        </p:attrNameLst>
                                      </p:cBhvr>
                                      <p:tavLst>
                                        <p:tav tm="0">
                                          <p:val>
                                            <p:strVal val="0"/>
                                          </p:val>
                                        </p:tav>
                                        <p:tav tm="100000">
                                          <p:val>
                                            <p:strVal val="#ppt_w"/>
                                          </p:val>
                                        </p:tav>
                                      </p:tavLst>
                                    </p:anim>
                                    <p:anim calcmode="lin" valueType="num">
                                      <p:cBhvr additive="base">
                                        <p:cTn id="47" dur="500"/>
                                        <p:tgtEl>
                                          <p:spTgt spid="743"/>
                                        </p:tgtEl>
                                        <p:attrNameLst>
                                          <p:attrName>ppt_h</p:attrName>
                                        </p:attrNameLst>
                                      </p:cBhvr>
                                      <p:tavLst>
                                        <p:tav tm="0">
                                          <p:val>
                                            <p:strVal val="0"/>
                                          </p:val>
                                        </p:tav>
                                        <p:tav tm="100000">
                                          <p:val>
                                            <p:strVal val="#ppt_h"/>
                                          </p:val>
                                        </p:tav>
                                      </p:tavLst>
                                    </p:anim>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747"/>
                                        </p:tgtEl>
                                        <p:attrNameLst>
                                          <p:attrName>style.visibility</p:attrName>
                                        </p:attrNameLst>
                                      </p:cBhvr>
                                      <p:to>
                                        <p:strVal val="visible"/>
                                      </p:to>
                                    </p:set>
                                    <p:animEffect transition="in" filter="fade">
                                      <p:cBhvr>
                                        <p:cTn id="52" dur="500"/>
                                        <p:tgtEl>
                                          <p:spTgt spid="747"/>
                                        </p:tgtEl>
                                      </p:cBhvr>
                                    </p:animEffect>
                                  </p:childTnLst>
                                </p:cTn>
                              </p:par>
                            </p:childTnLst>
                          </p:cTn>
                        </p:par>
                        <p:par>
                          <p:cTn id="53" fill="hold">
                            <p:stCondLst>
                              <p:cond delay="500"/>
                            </p:stCondLst>
                            <p:childTnLst>
                              <p:par>
                                <p:cTn id="54" presetID="10" presetClass="entr" presetSubtype="0" fill="hold" nodeType="afterEffect">
                                  <p:stCondLst>
                                    <p:cond delay="1000"/>
                                  </p:stCondLst>
                                  <p:childTnLst>
                                    <p:set>
                                      <p:cBhvr>
                                        <p:cTn id="55" dur="1" fill="hold">
                                          <p:stCondLst>
                                            <p:cond delay="0"/>
                                          </p:stCondLst>
                                        </p:cTn>
                                        <p:tgtEl>
                                          <p:spTgt spid="748"/>
                                        </p:tgtEl>
                                        <p:attrNameLst>
                                          <p:attrName>style.visibility</p:attrName>
                                        </p:attrNameLst>
                                      </p:cBhvr>
                                      <p:to>
                                        <p:strVal val="visible"/>
                                      </p:to>
                                    </p:set>
                                    <p:animEffect transition="in" filter="fade">
                                      <p:cBhvr>
                                        <p:cTn id="56" dur="500"/>
                                        <p:tgtEl>
                                          <p:spTgt spid="748"/>
                                        </p:tgtEl>
                                      </p:cBhvr>
                                    </p:animEffect>
                                  </p:childTnLst>
                                </p:cTn>
                              </p:par>
                            </p:childTnLst>
                          </p:cTn>
                        </p:par>
                      </p:childTnLst>
                    </p:cTn>
                  </p:par>
                  <p:par>
                    <p:cTn id="57" fill="hold">
                      <p:stCondLst>
                        <p:cond delay="indefinite"/>
                      </p:stCondLst>
                      <p:childTnLst>
                        <p:par>
                          <p:cTn id="58" fill="hold">
                            <p:stCondLst>
                              <p:cond delay="0"/>
                            </p:stCondLst>
                            <p:childTnLst>
                              <p:par>
                                <p:cTn id="59" presetID="23" presetClass="entr" presetSubtype="16" fill="hold" nodeType="clickEffect">
                                  <p:stCondLst>
                                    <p:cond delay="0"/>
                                  </p:stCondLst>
                                  <p:childTnLst>
                                    <p:set>
                                      <p:cBhvr>
                                        <p:cTn id="60" dur="1" fill="hold">
                                          <p:stCondLst>
                                            <p:cond delay="0"/>
                                          </p:stCondLst>
                                        </p:cTn>
                                        <p:tgtEl>
                                          <p:spTgt spid="744"/>
                                        </p:tgtEl>
                                        <p:attrNameLst>
                                          <p:attrName>style.visibility</p:attrName>
                                        </p:attrNameLst>
                                      </p:cBhvr>
                                      <p:to>
                                        <p:strVal val="visible"/>
                                      </p:to>
                                    </p:set>
                                    <p:anim calcmode="lin" valueType="num">
                                      <p:cBhvr additive="base">
                                        <p:cTn id="61" dur="500"/>
                                        <p:tgtEl>
                                          <p:spTgt spid="744"/>
                                        </p:tgtEl>
                                        <p:attrNameLst>
                                          <p:attrName>ppt_w</p:attrName>
                                        </p:attrNameLst>
                                      </p:cBhvr>
                                      <p:tavLst>
                                        <p:tav tm="0">
                                          <p:val>
                                            <p:strVal val="0"/>
                                          </p:val>
                                        </p:tav>
                                        <p:tav tm="100000">
                                          <p:val>
                                            <p:strVal val="#ppt_w"/>
                                          </p:val>
                                        </p:tav>
                                      </p:tavLst>
                                    </p:anim>
                                    <p:anim calcmode="lin" valueType="num">
                                      <p:cBhvr additive="base">
                                        <p:cTn id="62" dur="500"/>
                                        <p:tgtEl>
                                          <p:spTgt spid="744"/>
                                        </p:tgtEl>
                                        <p:attrNameLst>
                                          <p:attrName>ppt_h</p:attrName>
                                        </p:attrNameLst>
                                      </p:cBhvr>
                                      <p:tavLst>
                                        <p:tav tm="0">
                                          <p:val>
                                            <p:strVal val="0"/>
                                          </p:val>
                                        </p:tav>
                                        <p:tav tm="100000">
                                          <p:val>
                                            <p:strVal val="#ppt_h"/>
                                          </p:val>
                                        </p:tav>
                                      </p:tavLst>
                                    </p:anim>
                                  </p:childTnLst>
                                </p:cTn>
                              </p:par>
                            </p:childTnLst>
                          </p:cTn>
                        </p:par>
                      </p:childTnLst>
                    </p:cTn>
                  </p:par>
                  <p:par>
                    <p:cTn id="63" fill="hold">
                      <p:stCondLst>
                        <p:cond delay="indefinite"/>
                      </p:stCondLst>
                      <p:childTnLst>
                        <p:par>
                          <p:cTn id="64" fill="hold">
                            <p:stCondLst>
                              <p:cond delay="0"/>
                            </p:stCondLst>
                            <p:childTnLst>
                              <p:par>
                                <p:cTn id="65" presetID="23" presetClass="entr" presetSubtype="16" fill="hold" nodeType="clickEffect">
                                  <p:stCondLst>
                                    <p:cond delay="0"/>
                                  </p:stCondLst>
                                  <p:childTnLst>
                                    <p:set>
                                      <p:cBhvr>
                                        <p:cTn id="66" dur="1" fill="hold">
                                          <p:stCondLst>
                                            <p:cond delay="0"/>
                                          </p:stCondLst>
                                        </p:cTn>
                                        <p:tgtEl>
                                          <p:spTgt spid="745"/>
                                        </p:tgtEl>
                                        <p:attrNameLst>
                                          <p:attrName>style.visibility</p:attrName>
                                        </p:attrNameLst>
                                      </p:cBhvr>
                                      <p:to>
                                        <p:strVal val="visible"/>
                                      </p:to>
                                    </p:set>
                                    <p:anim calcmode="lin" valueType="num">
                                      <p:cBhvr additive="base">
                                        <p:cTn id="67" dur="500"/>
                                        <p:tgtEl>
                                          <p:spTgt spid="745"/>
                                        </p:tgtEl>
                                        <p:attrNameLst>
                                          <p:attrName>ppt_w</p:attrName>
                                        </p:attrNameLst>
                                      </p:cBhvr>
                                      <p:tavLst>
                                        <p:tav tm="0">
                                          <p:val>
                                            <p:strVal val="0"/>
                                          </p:val>
                                        </p:tav>
                                        <p:tav tm="100000">
                                          <p:val>
                                            <p:strVal val="#ppt_w"/>
                                          </p:val>
                                        </p:tav>
                                      </p:tavLst>
                                    </p:anim>
                                    <p:anim calcmode="lin" valueType="num">
                                      <p:cBhvr additive="base">
                                        <p:cTn id="68" dur="500"/>
                                        <p:tgtEl>
                                          <p:spTgt spid="745"/>
                                        </p:tgtEl>
                                        <p:attrNameLst>
                                          <p:attrName>ppt_h</p:attrName>
                                        </p:attrNameLst>
                                      </p:cBhvr>
                                      <p:tavLst>
                                        <p:tav tm="0">
                                          <p:val>
                                            <p:strVal val="0"/>
                                          </p:val>
                                        </p:tav>
                                        <p:tav tm="100000">
                                          <p:val>
                                            <p:strVal val="#ppt_h"/>
                                          </p:val>
                                        </p:tav>
                                      </p:tavLst>
                                    </p:anim>
                                  </p:childTnLst>
                                </p:cTn>
                              </p:par>
                            </p:childTnLst>
                          </p:cTn>
                        </p:par>
                      </p:childTnLst>
                    </p:cTn>
                  </p:par>
                  <p:par>
                    <p:cTn id="69" fill="hold">
                      <p:stCondLst>
                        <p:cond delay="indefinite"/>
                      </p:stCondLst>
                      <p:childTnLst>
                        <p:par>
                          <p:cTn id="70" fill="hold">
                            <p:stCondLst>
                              <p:cond delay="0"/>
                            </p:stCondLst>
                            <p:childTnLst>
                              <p:par>
                                <p:cTn id="71" presetID="23" presetClass="entr" presetSubtype="16" fill="hold" nodeType="clickEffect">
                                  <p:stCondLst>
                                    <p:cond delay="0"/>
                                  </p:stCondLst>
                                  <p:childTnLst>
                                    <p:set>
                                      <p:cBhvr>
                                        <p:cTn id="72" dur="1" fill="hold">
                                          <p:stCondLst>
                                            <p:cond delay="0"/>
                                          </p:stCondLst>
                                        </p:cTn>
                                        <p:tgtEl>
                                          <p:spTgt spid="749"/>
                                        </p:tgtEl>
                                        <p:attrNameLst>
                                          <p:attrName>style.visibility</p:attrName>
                                        </p:attrNameLst>
                                      </p:cBhvr>
                                      <p:to>
                                        <p:strVal val="visible"/>
                                      </p:to>
                                    </p:set>
                                    <p:anim calcmode="lin" valueType="num">
                                      <p:cBhvr additive="base">
                                        <p:cTn id="73" dur="500"/>
                                        <p:tgtEl>
                                          <p:spTgt spid="749"/>
                                        </p:tgtEl>
                                        <p:attrNameLst>
                                          <p:attrName>ppt_w</p:attrName>
                                        </p:attrNameLst>
                                      </p:cBhvr>
                                      <p:tavLst>
                                        <p:tav tm="0">
                                          <p:val>
                                            <p:strVal val="0"/>
                                          </p:val>
                                        </p:tav>
                                        <p:tav tm="100000">
                                          <p:val>
                                            <p:strVal val="#ppt_w"/>
                                          </p:val>
                                        </p:tav>
                                      </p:tavLst>
                                    </p:anim>
                                    <p:anim calcmode="lin" valueType="num">
                                      <p:cBhvr additive="base">
                                        <p:cTn id="74" dur="500"/>
                                        <p:tgtEl>
                                          <p:spTgt spid="749"/>
                                        </p:tgtEl>
                                        <p:attrNameLst>
                                          <p:attrName>ppt_h</p:attrName>
                                        </p:attrNameLst>
                                      </p:cBhvr>
                                      <p:tavLst>
                                        <p:tav tm="0">
                                          <p:val>
                                            <p:strVal val="0"/>
                                          </p:val>
                                        </p:tav>
                                        <p:tav tm="100000">
                                          <p:val>
                                            <p:strVal val="#ppt_h"/>
                                          </p:val>
                                        </p:tav>
                                      </p:tavLst>
                                    </p:anim>
                                  </p:childTnLst>
                                </p:cTn>
                              </p:par>
                            </p:childTnLst>
                          </p:cTn>
                        </p:par>
                      </p:childTnLst>
                    </p:cTn>
                  </p:par>
                  <p:par>
                    <p:cTn id="75" fill="hold">
                      <p:stCondLst>
                        <p:cond delay="indefinite"/>
                      </p:stCondLst>
                      <p:childTnLst>
                        <p:par>
                          <p:cTn id="76" fill="hold">
                            <p:stCondLst>
                              <p:cond delay="0"/>
                            </p:stCondLst>
                            <p:childTnLst>
                              <p:par>
                                <p:cTn id="77" presetID="23" presetClass="entr" presetSubtype="16" fill="hold" nodeType="clickEffect">
                                  <p:stCondLst>
                                    <p:cond delay="0"/>
                                  </p:stCondLst>
                                  <p:childTnLst>
                                    <p:set>
                                      <p:cBhvr>
                                        <p:cTn id="78" dur="1" fill="hold">
                                          <p:stCondLst>
                                            <p:cond delay="0"/>
                                          </p:stCondLst>
                                        </p:cTn>
                                        <p:tgtEl>
                                          <p:spTgt spid="750"/>
                                        </p:tgtEl>
                                        <p:attrNameLst>
                                          <p:attrName>style.visibility</p:attrName>
                                        </p:attrNameLst>
                                      </p:cBhvr>
                                      <p:to>
                                        <p:strVal val="visible"/>
                                      </p:to>
                                    </p:set>
                                    <p:anim calcmode="lin" valueType="num">
                                      <p:cBhvr additive="base">
                                        <p:cTn id="79" dur="500"/>
                                        <p:tgtEl>
                                          <p:spTgt spid="750"/>
                                        </p:tgtEl>
                                        <p:attrNameLst>
                                          <p:attrName>ppt_w</p:attrName>
                                        </p:attrNameLst>
                                      </p:cBhvr>
                                      <p:tavLst>
                                        <p:tav tm="0">
                                          <p:val>
                                            <p:strVal val="0"/>
                                          </p:val>
                                        </p:tav>
                                        <p:tav tm="100000">
                                          <p:val>
                                            <p:strVal val="#ppt_w"/>
                                          </p:val>
                                        </p:tav>
                                      </p:tavLst>
                                    </p:anim>
                                    <p:anim calcmode="lin" valueType="num">
                                      <p:cBhvr additive="base">
                                        <p:cTn id="80" dur="500"/>
                                        <p:tgtEl>
                                          <p:spTgt spid="750"/>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754"/>
        <p:cNvGrpSpPr/>
        <p:nvPr/>
      </p:nvGrpSpPr>
      <p:grpSpPr>
        <a:xfrm>
          <a:off x="0" y="0"/>
          <a:ext cx="0" cy="0"/>
          <a:chOff x="0" y="0"/>
          <a:chExt cx="0" cy="0"/>
        </a:xfrm>
      </p:grpSpPr>
      <p:sp>
        <p:nvSpPr>
          <p:cNvPr id="755" name="Google Shape;755;p51"/>
          <p:cNvSpPr/>
          <p:nvPr/>
        </p:nvSpPr>
        <p:spPr>
          <a:xfrm>
            <a:off x="3429000" y="304800"/>
            <a:ext cx="1752600" cy="381000"/>
          </a:xfrm>
          <a:prstGeom prst="rect">
            <a:avLst/>
          </a:prstGeom>
        </p:spPr>
        <p:txBody>
          <a:bodyPr>
            <a:prstTxWarp prst="textPlain">
              <a:avLst/>
            </a:prstTxWarp>
          </a:bodyPr>
          <a:lstStyle/>
          <a:p>
            <a:pPr lvl="0" algn="l"/>
            <a:r>
              <a:rPr b="0" i="0">
                <a:ln w="12700" cap="flat" cmpd="sng">
                  <a:solidFill>
                    <a:schemeClr val="dk1"/>
                  </a:solidFill>
                  <a:prstDash val="solid"/>
                  <a:miter lim="800000"/>
                  <a:headEnd type="none" w="sm" len="sm"/>
                  <a:tailEnd type="none" w="sm" len="sm"/>
                </a:ln>
                <a:solidFill>
                  <a:srgbClr val="993300"/>
                </a:solidFill>
                <a:latin typeface="Georgia"/>
              </a:rPr>
              <a:t>You try: </a:t>
            </a:r>
          </a:p>
        </p:txBody>
      </p:sp>
      <p:sp>
        <p:nvSpPr>
          <p:cNvPr id="756" name="Google Shape;756;p51"/>
          <p:cNvSpPr txBox="1"/>
          <p:nvPr/>
        </p:nvSpPr>
        <p:spPr>
          <a:xfrm>
            <a:off x="609600" y="838200"/>
            <a:ext cx="8229600" cy="57943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accent2"/>
              </a:buClr>
              <a:buSzPts val="3200"/>
              <a:buFont typeface="Times New Roman"/>
              <a:buNone/>
            </a:pPr>
            <a:r>
              <a:rPr lang="en-US" sz="3200" b="1" i="0" u="none">
                <a:solidFill>
                  <a:schemeClr val="accent2"/>
                </a:solidFill>
                <a:latin typeface="Times New Roman"/>
                <a:ea typeface="Times New Roman"/>
                <a:cs typeface="Times New Roman"/>
                <a:sym typeface="Times New Roman"/>
              </a:rPr>
              <a:t>Express fractions as percents by long division</a:t>
            </a:r>
            <a:endParaRPr/>
          </a:p>
        </p:txBody>
      </p:sp>
      <p:sp>
        <p:nvSpPr>
          <p:cNvPr id="757" name="Google Shape;757;p51"/>
          <p:cNvSpPr/>
          <p:nvPr/>
        </p:nvSpPr>
        <p:spPr>
          <a:xfrm>
            <a:off x="2514600" y="1981200"/>
            <a:ext cx="1524000" cy="4572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0.875 </a:t>
            </a:r>
          </a:p>
        </p:txBody>
      </p:sp>
      <p:pic>
        <p:nvPicPr>
          <p:cNvPr id="758" name="Google Shape;758;p51"/>
          <p:cNvPicPr preferRelativeResize="0"/>
          <p:nvPr/>
        </p:nvPicPr>
        <p:blipFill rotWithShape="1">
          <a:blip r:embed="rId3">
            <a:alphaModFix/>
          </a:blip>
          <a:srcRect/>
          <a:stretch/>
        </p:blipFill>
        <p:spPr>
          <a:xfrm>
            <a:off x="1028700" y="1600200"/>
            <a:ext cx="1714500" cy="1289050"/>
          </a:xfrm>
          <a:prstGeom prst="rect">
            <a:avLst/>
          </a:prstGeom>
          <a:noFill/>
          <a:ln>
            <a:noFill/>
          </a:ln>
        </p:spPr>
      </p:pic>
      <p:sp>
        <p:nvSpPr>
          <p:cNvPr id="759" name="Google Shape;759;p51"/>
          <p:cNvSpPr/>
          <p:nvPr/>
        </p:nvSpPr>
        <p:spPr>
          <a:xfrm>
            <a:off x="5181600" y="1905000"/>
            <a:ext cx="1524000" cy="4572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87.5 % </a:t>
            </a:r>
          </a:p>
        </p:txBody>
      </p:sp>
      <p:sp>
        <p:nvSpPr>
          <p:cNvPr id="760" name="Google Shape;760;p51"/>
          <p:cNvSpPr/>
          <p:nvPr/>
        </p:nvSpPr>
        <p:spPr>
          <a:xfrm>
            <a:off x="4495800" y="2057400"/>
            <a:ext cx="304800" cy="2286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 </a:t>
            </a:r>
          </a:p>
        </p:txBody>
      </p:sp>
      <p:pic>
        <p:nvPicPr>
          <p:cNvPr id="761" name="Google Shape;761;p51"/>
          <p:cNvPicPr preferRelativeResize="0"/>
          <p:nvPr/>
        </p:nvPicPr>
        <p:blipFill rotWithShape="1">
          <a:blip r:embed="rId4">
            <a:alphaModFix/>
          </a:blip>
          <a:srcRect/>
          <a:stretch/>
        </p:blipFill>
        <p:spPr>
          <a:xfrm>
            <a:off x="1066800" y="3048000"/>
            <a:ext cx="1714500" cy="1289050"/>
          </a:xfrm>
          <a:prstGeom prst="rect">
            <a:avLst/>
          </a:prstGeom>
          <a:noFill/>
          <a:ln>
            <a:noFill/>
          </a:ln>
        </p:spPr>
      </p:pic>
      <p:sp>
        <p:nvSpPr>
          <p:cNvPr id="762" name="Google Shape;762;p51"/>
          <p:cNvSpPr/>
          <p:nvPr/>
        </p:nvSpPr>
        <p:spPr>
          <a:xfrm>
            <a:off x="2667000" y="3352800"/>
            <a:ext cx="1219200" cy="4572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1.25 </a:t>
            </a:r>
          </a:p>
        </p:txBody>
      </p:sp>
      <p:sp>
        <p:nvSpPr>
          <p:cNvPr id="763" name="Google Shape;763;p51"/>
          <p:cNvSpPr/>
          <p:nvPr/>
        </p:nvSpPr>
        <p:spPr>
          <a:xfrm>
            <a:off x="5181600" y="3276600"/>
            <a:ext cx="1524000" cy="4572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125 % </a:t>
            </a:r>
          </a:p>
        </p:txBody>
      </p:sp>
      <p:sp>
        <p:nvSpPr>
          <p:cNvPr id="764" name="Google Shape;764;p51"/>
          <p:cNvSpPr/>
          <p:nvPr/>
        </p:nvSpPr>
        <p:spPr>
          <a:xfrm>
            <a:off x="4495800" y="3429000"/>
            <a:ext cx="304800" cy="2286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 </a:t>
            </a:r>
          </a:p>
        </p:txBody>
      </p:sp>
      <p:pic>
        <p:nvPicPr>
          <p:cNvPr id="765" name="Google Shape;765;p51"/>
          <p:cNvPicPr preferRelativeResize="0"/>
          <p:nvPr/>
        </p:nvPicPr>
        <p:blipFill rotWithShape="1">
          <a:blip r:embed="rId5">
            <a:alphaModFix/>
          </a:blip>
          <a:srcRect/>
          <a:stretch/>
        </p:blipFill>
        <p:spPr>
          <a:xfrm>
            <a:off x="1066800" y="4648200"/>
            <a:ext cx="1714500" cy="1289050"/>
          </a:xfrm>
          <a:prstGeom prst="rect">
            <a:avLst/>
          </a:prstGeom>
          <a:noFill/>
          <a:ln>
            <a:noFill/>
          </a:ln>
        </p:spPr>
      </p:pic>
      <p:sp>
        <p:nvSpPr>
          <p:cNvPr id="766" name="Google Shape;766;p51"/>
          <p:cNvSpPr/>
          <p:nvPr/>
        </p:nvSpPr>
        <p:spPr>
          <a:xfrm>
            <a:off x="4495800" y="5029200"/>
            <a:ext cx="304800" cy="2286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 </a:t>
            </a:r>
          </a:p>
        </p:txBody>
      </p:sp>
      <p:sp>
        <p:nvSpPr>
          <p:cNvPr id="767" name="Google Shape;767;p51"/>
          <p:cNvSpPr/>
          <p:nvPr/>
        </p:nvSpPr>
        <p:spPr>
          <a:xfrm>
            <a:off x="5105400" y="4876800"/>
            <a:ext cx="1752600" cy="5334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37.5 % </a:t>
            </a:r>
          </a:p>
        </p:txBody>
      </p:sp>
      <p:sp>
        <p:nvSpPr>
          <p:cNvPr id="768" name="Google Shape;768;p51"/>
          <p:cNvSpPr/>
          <p:nvPr/>
        </p:nvSpPr>
        <p:spPr>
          <a:xfrm>
            <a:off x="2743200" y="4953000"/>
            <a:ext cx="1295400" cy="4572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.375 </a:t>
            </a:r>
          </a:p>
        </p:txBody>
      </p:sp>
      <p:sp>
        <p:nvSpPr>
          <p:cNvPr id="769" name="Google Shape;769;p51"/>
          <p:cNvSpPr/>
          <p:nvPr/>
        </p:nvSpPr>
        <p:spPr>
          <a:xfrm>
            <a:off x="2971800" y="2514600"/>
            <a:ext cx="381000" cy="228600"/>
          </a:xfrm>
          <a:custGeom>
            <a:avLst/>
            <a:gdLst/>
            <a:ahLst/>
            <a:cxnLst/>
            <a:rect l="l" t="t" r="r" b="b"/>
            <a:pathLst>
              <a:path w="1200" h="288" extrusionOk="0">
                <a:moveTo>
                  <a:pt x="0" y="0"/>
                </a:moveTo>
                <a:cubicBezTo>
                  <a:pt x="164" y="144"/>
                  <a:pt x="328" y="288"/>
                  <a:pt x="528" y="288"/>
                </a:cubicBezTo>
                <a:cubicBezTo>
                  <a:pt x="728" y="288"/>
                  <a:pt x="964" y="144"/>
                  <a:pt x="1200" y="0"/>
                </a:cubicBezTo>
              </a:path>
            </a:pathLst>
          </a:custGeom>
          <a:noFill/>
          <a:ln w="3810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770" name="Google Shape;770;p51"/>
          <p:cNvSpPr/>
          <p:nvPr/>
        </p:nvSpPr>
        <p:spPr>
          <a:xfrm>
            <a:off x="3352800" y="2438400"/>
            <a:ext cx="304800" cy="304800"/>
          </a:xfrm>
          <a:custGeom>
            <a:avLst/>
            <a:gdLst/>
            <a:ahLst/>
            <a:cxnLst/>
            <a:rect l="l" t="t" r="r" b="b"/>
            <a:pathLst>
              <a:path w="1200" h="288" extrusionOk="0">
                <a:moveTo>
                  <a:pt x="0" y="0"/>
                </a:moveTo>
                <a:cubicBezTo>
                  <a:pt x="164" y="144"/>
                  <a:pt x="328" y="288"/>
                  <a:pt x="528" y="288"/>
                </a:cubicBezTo>
                <a:cubicBezTo>
                  <a:pt x="728" y="288"/>
                  <a:pt x="964" y="144"/>
                  <a:pt x="1200" y="0"/>
                </a:cubicBezTo>
              </a:path>
            </a:pathLst>
          </a:custGeom>
          <a:noFill/>
          <a:ln w="3810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771" name="Google Shape;771;p51"/>
          <p:cNvSpPr/>
          <p:nvPr/>
        </p:nvSpPr>
        <p:spPr>
          <a:xfrm>
            <a:off x="3124200" y="3886200"/>
            <a:ext cx="381000" cy="228600"/>
          </a:xfrm>
          <a:custGeom>
            <a:avLst/>
            <a:gdLst/>
            <a:ahLst/>
            <a:cxnLst/>
            <a:rect l="l" t="t" r="r" b="b"/>
            <a:pathLst>
              <a:path w="1200" h="288" extrusionOk="0">
                <a:moveTo>
                  <a:pt x="0" y="0"/>
                </a:moveTo>
                <a:cubicBezTo>
                  <a:pt x="164" y="144"/>
                  <a:pt x="328" y="288"/>
                  <a:pt x="528" y="288"/>
                </a:cubicBezTo>
                <a:cubicBezTo>
                  <a:pt x="728" y="288"/>
                  <a:pt x="964" y="144"/>
                  <a:pt x="1200" y="0"/>
                </a:cubicBezTo>
              </a:path>
            </a:pathLst>
          </a:custGeom>
          <a:noFill/>
          <a:ln w="3810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772" name="Google Shape;772;p51"/>
          <p:cNvSpPr/>
          <p:nvPr/>
        </p:nvSpPr>
        <p:spPr>
          <a:xfrm>
            <a:off x="3505200" y="3810000"/>
            <a:ext cx="381000" cy="304800"/>
          </a:xfrm>
          <a:custGeom>
            <a:avLst/>
            <a:gdLst/>
            <a:ahLst/>
            <a:cxnLst/>
            <a:rect l="l" t="t" r="r" b="b"/>
            <a:pathLst>
              <a:path w="1200" h="288" extrusionOk="0">
                <a:moveTo>
                  <a:pt x="0" y="0"/>
                </a:moveTo>
                <a:cubicBezTo>
                  <a:pt x="164" y="144"/>
                  <a:pt x="328" y="288"/>
                  <a:pt x="528" y="288"/>
                </a:cubicBezTo>
                <a:cubicBezTo>
                  <a:pt x="728" y="288"/>
                  <a:pt x="964" y="144"/>
                  <a:pt x="1200" y="0"/>
                </a:cubicBezTo>
              </a:path>
            </a:pathLst>
          </a:custGeom>
          <a:noFill/>
          <a:ln w="3810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773" name="Google Shape;773;p51"/>
          <p:cNvSpPr/>
          <p:nvPr/>
        </p:nvSpPr>
        <p:spPr>
          <a:xfrm>
            <a:off x="2819400" y="5486400"/>
            <a:ext cx="461962" cy="228600"/>
          </a:xfrm>
          <a:custGeom>
            <a:avLst/>
            <a:gdLst/>
            <a:ahLst/>
            <a:cxnLst/>
            <a:rect l="l" t="t" r="r" b="b"/>
            <a:pathLst>
              <a:path w="1200" h="288" extrusionOk="0">
                <a:moveTo>
                  <a:pt x="0" y="0"/>
                </a:moveTo>
                <a:cubicBezTo>
                  <a:pt x="164" y="144"/>
                  <a:pt x="328" y="288"/>
                  <a:pt x="528" y="288"/>
                </a:cubicBezTo>
                <a:cubicBezTo>
                  <a:pt x="728" y="288"/>
                  <a:pt x="964" y="144"/>
                  <a:pt x="1200" y="0"/>
                </a:cubicBezTo>
              </a:path>
            </a:pathLst>
          </a:custGeom>
          <a:noFill/>
          <a:ln w="3810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774" name="Google Shape;774;p51"/>
          <p:cNvSpPr/>
          <p:nvPr/>
        </p:nvSpPr>
        <p:spPr>
          <a:xfrm>
            <a:off x="3200400" y="5410200"/>
            <a:ext cx="369887" cy="304800"/>
          </a:xfrm>
          <a:custGeom>
            <a:avLst/>
            <a:gdLst/>
            <a:ahLst/>
            <a:cxnLst/>
            <a:rect l="l" t="t" r="r" b="b"/>
            <a:pathLst>
              <a:path w="1200" h="288" extrusionOk="0">
                <a:moveTo>
                  <a:pt x="0" y="0"/>
                </a:moveTo>
                <a:cubicBezTo>
                  <a:pt x="164" y="144"/>
                  <a:pt x="328" y="288"/>
                  <a:pt x="528" y="288"/>
                </a:cubicBezTo>
                <a:cubicBezTo>
                  <a:pt x="728" y="288"/>
                  <a:pt x="964" y="144"/>
                  <a:pt x="1200" y="0"/>
                </a:cubicBezTo>
              </a:path>
            </a:pathLst>
          </a:custGeom>
          <a:noFill/>
          <a:ln w="3810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57"/>
                                        </p:tgtEl>
                                        <p:attrNameLst>
                                          <p:attrName>style.visibility</p:attrName>
                                        </p:attrNameLst>
                                      </p:cBhvr>
                                      <p:to>
                                        <p:strVal val="visible"/>
                                      </p:to>
                                    </p:set>
                                    <p:animEffect transition="in" filter="fade">
                                      <p:cBhvr>
                                        <p:cTn id="7" dur="500"/>
                                        <p:tgtEl>
                                          <p:spTgt spid="75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69"/>
                                        </p:tgtEl>
                                        <p:attrNameLst>
                                          <p:attrName>style.visibility</p:attrName>
                                        </p:attrNameLst>
                                      </p:cBhvr>
                                      <p:to>
                                        <p:strVal val="visible"/>
                                      </p:to>
                                    </p:set>
                                    <p:animEffect transition="in" filter="fade">
                                      <p:cBhvr>
                                        <p:cTn id="12" dur="500"/>
                                        <p:tgtEl>
                                          <p:spTgt spid="769"/>
                                        </p:tgtEl>
                                      </p:cBhvr>
                                    </p:animEffect>
                                  </p:childTnLst>
                                </p:cTn>
                              </p:par>
                            </p:childTnLst>
                          </p:cTn>
                        </p:par>
                        <p:par>
                          <p:cTn id="13" fill="hold">
                            <p:stCondLst>
                              <p:cond delay="500"/>
                            </p:stCondLst>
                            <p:childTnLst>
                              <p:par>
                                <p:cTn id="14" presetID="10" presetClass="entr" presetSubtype="0" fill="hold" nodeType="afterEffect">
                                  <p:stCondLst>
                                    <p:cond delay="1000"/>
                                  </p:stCondLst>
                                  <p:childTnLst>
                                    <p:set>
                                      <p:cBhvr>
                                        <p:cTn id="15" dur="1" fill="hold">
                                          <p:stCondLst>
                                            <p:cond delay="0"/>
                                          </p:stCondLst>
                                        </p:cTn>
                                        <p:tgtEl>
                                          <p:spTgt spid="770"/>
                                        </p:tgtEl>
                                        <p:attrNameLst>
                                          <p:attrName>style.visibility</p:attrName>
                                        </p:attrNameLst>
                                      </p:cBhvr>
                                      <p:to>
                                        <p:strVal val="visible"/>
                                      </p:to>
                                    </p:set>
                                    <p:animEffect transition="in" filter="fade">
                                      <p:cBhvr>
                                        <p:cTn id="16" dur="500"/>
                                        <p:tgtEl>
                                          <p:spTgt spid="770"/>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760"/>
                                        </p:tgtEl>
                                        <p:attrNameLst>
                                          <p:attrName>style.visibility</p:attrName>
                                        </p:attrNameLst>
                                      </p:cBhvr>
                                      <p:to>
                                        <p:strVal val="visible"/>
                                      </p:to>
                                    </p:set>
                                    <p:animEffect transition="in" filter="fade">
                                      <p:cBhvr>
                                        <p:cTn id="21" dur="500"/>
                                        <p:tgtEl>
                                          <p:spTgt spid="760"/>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759"/>
                                        </p:tgtEl>
                                        <p:attrNameLst>
                                          <p:attrName>style.visibility</p:attrName>
                                        </p:attrNameLst>
                                      </p:cBhvr>
                                      <p:to>
                                        <p:strVal val="visible"/>
                                      </p:to>
                                    </p:set>
                                    <p:animEffect transition="in" filter="fade">
                                      <p:cBhvr>
                                        <p:cTn id="26" dur="500"/>
                                        <p:tgtEl>
                                          <p:spTgt spid="759"/>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762"/>
                                        </p:tgtEl>
                                        <p:attrNameLst>
                                          <p:attrName>style.visibility</p:attrName>
                                        </p:attrNameLst>
                                      </p:cBhvr>
                                      <p:to>
                                        <p:strVal val="visible"/>
                                      </p:to>
                                    </p:set>
                                    <p:animEffect transition="in" filter="fade">
                                      <p:cBhvr>
                                        <p:cTn id="31" dur="500"/>
                                        <p:tgtEl>
                                          <p:spTgt spid="762"/>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771"/>
                                        </p:tgtEl>
                                        <p:attrNameLst>
                                          <p:attrName>style.visibility</p:attrName>
                                        </p:attrNameLst>
                                      </p:cBhvr>
                                      <p:to>
                                        <p:strVal val="visible"/>
                                      </p:to>
                                    </p:set>
                                    <p:animEffect transition="in" filter="fade">
                                      <p:cBhvr>
                                        <p:cTn id="36" dur="500"/>
                                        <p:tgtEl>
                                          <p:spTgt spid="771"/>
                                        </p:tgtEl>
                                      </p:cBhvr>
                                    </p:animEffect>
                                  </p:childTnLst>
                                </p:cTn>
                              </p:par>
                            </p:childTnLst>
                          </p:cTn>
                        </p:par>
                        <p:par>
                          <p:cTn id="37" fill="hold">
                            <p:stCondLst>
                              <p:cond delay="500"/>
                            </p:stCondLst>
                            <p:childTnLst>
                              <p:par>
                                <p:cTn id="38" presetID="10" presetClass="entr" presetSubtype="0" fill="hold" nodeType="afterEffect">
                                  <p:stCondLst>
                                    <p:cond delay="1000"/>
                                  </p:stCondLst>
                                  <p:childTnLst>
                                    <p:set>
                                      <p:cBhvr>
                                        <p:cTn id="39" dur="1" fill="hold">
                                          <p:stCondLst>
                                            <p:cond delay="0"/>
                                          </p:stCondLst>
                                        </p:cTn>
                                        <p:tgtEl>
                                          <p:spTgt spid="772"/>
                                        </p:tgtEl>
                                        <p:attrNameLst>
                                          <p:attrName>style.visibility</p:attrName>
                                        </p:attrNameLst>
                                      </p:cBhvr>
                                      <p:to>
                                        <p:strVal val="visible"/>
                                      </p:to>
                                    </p:set>
                                    <p:animEffect transition="in" filter="fade">
                                      <p:cBhvr>
                                        <p:cTn id="40" dur="500"/>
                                        <p:tgtEl>
                                          <p:spTgt spid="772"/>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764"/>
                                        </p:tgtEl>
                                        <p:attrNameLst>
                                          <p:attrName>style.visibility</p:attrName>
                                        </p:attrNameLst>
                                      </p:cBhvr>
                                      <p:to>
                                        <p:strVal val="visible"/>
                                      </p:to>
                                    </p:set>
                                    <p:animEffect transition="in" filter="fade">
                                      <p:cBhvr>
                                        <p:cTn id="45" dur="500"/>
                                        <p:tgtEl>
                                          <p:spTgt spid="764"/>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763"/>
                                        </p:tgtEl>
                                        <p:attrNameLst>
                                          <p:attrName>style.visibility</p:attrName>
                                        </p:attrNameLst>
                                      </p:cBhvr>
                                      <p:to>
                                        <p:strVal val="visible"/>
                                      </p:to>
                                    </p:set>
                                    <p:animEffect transition="in" filter="fade">
                                      <p:cBhvr>
                                        <p:cTn id="50" dur="500"/>
                                        <p:tgtEl>
                                          <p:spTgt spid="763"/>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768"/>
                                        </p:tgtEl>
                                        <p:attrNameLst>
                                          <p:attrName>style.visibility</p:attrName>
                                        </p:attrNameLst>
                                      </p:cBhvr>
                                      <p:to>
                                        <p:strVal val="visible"/>
                                      </p:to>
                                    </p:set>
                                    <p:animEffect transition="in" filter="fade">
                                      <p:cBhvr>
                                        <p:cTn id="55" dur="500"/>
                                        <p:tgtEl>
                                          <p:spTgt spid="768"/>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773"/>
                                        </p:tgtEl>
                                        <p:attrNameLst>
                                          <p:attrName>style.visibility</p:attrName>
                                        </p:attrNameLst>
                                      </p:cBhvr>
                                      <p:to>
                                        <p:strVal val="visible"/>
                                      </p:to>
                                    </p:set>
                                    <p:animEffect transition="in" filter="fade">
                                      <p:cBhvr>
                                        <p:cTn id="60" dur="500"/>
                                        <p:tgtEl>
                                          <p:spTgt spid="773"/>
                                        </p:tgtEl>
                                      </p:cBhvr>
                                    </p:animEffect>
                                  </p:childTnLst>
                                </p:cTn>
                              </p:par>
                            </p:childTnLst>
                          </p:cTn>
                        </p:par>
                        <p:par>
                          <p:cTn id="61" fill="hold">
                            <p:stCondLst>
                              <p:cond delay="500"/>
                            </p:stCondLst>
                            <p:childTnLst>
                              <p:par>
                                <p:cTn id="62" presetID="10" presetClass="entr" presetSubtype="0" fill="hold" nodeType="afterEffect">
                                  <p:stCondLst>
                                    <p:cond delay="1000"/>
                                  </p:stCondLst>
                                  <p:childTnLst>
                                    <p:set>
                                      <p:cBhvr>
                                        <p:cTn id="63" dur="1" fill="hold">
                                          <p:stCondLst>
                                            <p:cond delay="0"/>
                                          </p:stCondLst>
                                        </p:cTn>
                                        <p:tgtEl>
                                          <p:spTgt spid="774"/>
                                        </p:tgtEl>
                                        <p:attrNameLst>
                                          <p:attrName>style.visibility</p:attrName>
                                        </p:attrNameLst>
                                      </p:cBhvr>
                                      <p:to>
                                        <p:strVal val="visible"/>
                                      </p:to>
                                    </p:set>
                                    <p:animEffect transition="in" filter="fade">
                                      <p:cBhvr>
                                        <p:cTn id="64" dur="500"/>
                                        <p:tgtEl>
                                          <p:spTgt spid="774"/>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nodeType="clickEffect">
                                  <p:stCondLst>
                                    <p:cond delay="0"/>
                                  </p:stCondLst>
                                  <p:childTnLst>
                                    <p:set>
                                      <p:cBhvr>
                                        <p:cTn id="68" dur="1" fill="hold">
                                          <p:stCondLst>
                                            <p:cond delay="0"/>
                                          </p:stCondLst>
                                        </p:cTn>
                                        <p:tgtEl>
                                          <p:spTgt spid="766"/>
                                        </p:tgtEl>
                                        <p:attrNameLst>
                                          <p:attrName>style.visibility</p:attrName>
                                        </p:attrNameLst>
                                      </p:cBhvr>
                                      <p:to>
                                        <p:strVal val="visible"/>
                                      </p:to>
                                    </p:set>
                                    <p:animEffect transition="in" filter="fade">
                                      <p:cBhvr>
                                        <p:cTn id="69" dur="500"/>
                                        <p:tgtEl>
                                          <p:spTgt spid="766"/>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767"/>
                                        </p:tgtEl>
                                        <p:attrNameLst>
                                          <p:attrName>style.visibility</p:attrName>
                                        </p:attrNameLst>
                                      </p:cBhvr>
                                      <p:to>
                                        <p:strVal val="visible"/>
                                      </p:to>
                                    </p:set>
                                    <p:animEffect transition="in" filter="fade">
                                      <p:cBhvr>
                                        <p:cTn id="74" dur="500"/>
                                        <p:tgtEl>
                                          <p:spTgt spid="7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778"/>
        <p:cNvGrpSpPr/>
        <p:nvPr/>
      </p:nvGrpSpPr>
      <p:grpSpPr>
        <a:xfrm>
          <a:off x="0" y="0"/>
          <a:ext cx="0" cy="0"/>
          <a:chOff x="0" y="0"/>
          <a:chExt cx="0" cy="0"/>
        </a:xfrm>
      </p:grpSpPr>
      <p:sp>
        <p:nvSpPr>
          <p:cNvPr id="779" name="Google Shape;779;p52"/>
          <p:cNvSpPr/>
          <p:nvPr/>
        </p:nvSpPr>
        <p:spPr>
          <a:xfrm>
            <a:off x="2438400" y="609600"/>
            <a:ext cx="4267200" cy="609600"/>
          </a:xfrm>
          <a:prstGeom prst="rect">
            <a:avLst/>
          </a:prstGeom>
        </p:spPr>
        <p:txBody>
          <a:bodyPr>
            <a:prstTxWarp prst="textPlain">
              <a:avLst/>
            </a:prstTxWarp>
          </a:bodyPr>
          <a:lstStyle/>
          <a:p>
            <a:pPr lvl="0" algn="l"/>
            <a:r>
              <a:rPr b="0" i="0">
                <a:ln w="12700" cap="flat" cmpd="sng">
                  <a:solidFill>
                    <a:schemeClr val="dk1"/>
                  </a:solidFill>
                  <a:prstDash val="solid"/>
                  <a:miter lim="800000"/>
                  <a:headEnd type="none" w="sm" len="sm"/>
                  <a:tailEnd type="none" w="sm" len="sm"/>
                </a:ln>
                <a:solidFill>
                  <a:srgbClr val="3366FF"/>
                </a:solidFill>
                <a:latin typeface="Georgia"/>
              </a:rPr>
              <a:t>Essential Question </a:t>
            </a:r>
          </a:p>
        </p:txBody>
      </p:sp>
      <p:sp>
        <p:nvSpPr>
          <p:cNvPr id="780" name="Google Shape;780;p52"/>
          <p:cNvSpPr/>
          <p:nvPr/>
        </p:nvSpPr>
        <p:spPr>
          <a:xfrm>
            <a:off x="381000" y="1600200"/>
            <a:ext cx="8458200" cy="990600"/>
          </a:xfrm>
          <a:prstGeom prst="rect">
            <a:avLst/>
          </a:prstGeom>
        </p:spPr>
        <p:txBody>
          <a:bodyPr>
            <a:prstTxWarp prst="textPlain">
              <a:avLst/>
            </a:prstTxWarp>
          </a:bodyPr>
          <a:lstStyle/>
          <a:p>
            <a:pPr lvl="0" algn="l"/>
            <a:r>
              <a:rPr b="0" i="0">
                <a:ln w="12700" cap="flat" cmpd="sng">
                  <a:solidFill>
                    <a:schemeClr val="dk1"/>
                  </a:solidFill>
                  <a:prstDash val="solid"/>
                  <a:miter lim="800000"/>
                  <a:headEnd type="none" w="sm" len="sm"/>
                  <a:tailEnd type="none" w="sm" len="sm"/>
                </a:ln>
                <a:solidFill>
                  <a:schemeClr val="dk2"/>
                </a:solidFill>
                <a:latin typeface="Georgia"/>
              </a:rPr>
              <a:t>How do I express   percents as fractions? </a:t>
            </a:r>
          </a:p>
        </p:txBody>
      </p:sp>
      <p:sp>
        <p:nvSpPr>
          <p:cNvPr id="781" name="Google Shape;781;p52"/>
          <p:cNvSpPr/>
          <p:nvPr/>
        </p:nvSpPr>
        <p:spPr>
          <a:xfrm>
            <a:off x="304800" y="3124200"/>
            <a:ext cx="8382000" cy="609600"/>
          </a:xfrm>
          <a:prstGeom prst="rect">
            <a:avLst/>
          </a:prstGeom>
        </p:spPr>
        <p:txBody>
          <a:bodyPr>
            <a:prstTxWarp prst="textPlain">
              <a:avLst/>
            </a:prstTxWarp>
          </a:bodyPr>
          <a:lstStyle/>
          <a:p>
            <a:pPr lvl="0" algn="l"/>
            <a:r>
              <a:rPr b="0" i="0">
                <a:ln w="12700" cap="flat" cmpd="sng">
                  <a:solidFill>
                    <a:schemeClr val="dk1"/>
                  </a:solidFill>
                  <a:prstDash val="solid"/>
                  <a:miter lim="800000"/>
                  <a:headEnd type="none" w="sm" len="sm"/>
                  <a:tailEnd type="none" w="sm" len="sm"/>
                </a:ln>
                <a:solidFill>
                  <a:schemeClr val="accent1"/>
                </a:solidFill>
                <a:latin typeface="Georgia"/>
              </a:rPr>
              <a:t>* Divide the number by 100  </a:t>
            </a:r>
          </a:p>
        </p:txBody>
      </p:sp>
      <p:sp>
        <p:nvSpPr>
          <p:cNvPr id="782" name="Google Shape;782;p52"/>
          <p:cNvSpPr/>
          <p:nvPr/>
        </p:nvSpPr>
        <p:spPr>
          <a:xfrm>
            <a:off x="304800" y="4191000"/>
            <a:ext cx="8382000" cy="609600"/>
          </a:xfrm>
          <a:prstGeom prst="rect">
            <a:avLst/>
          </a:prstGeom>
        </p:spPr>
        <p:txBody>
          <a:bodyPr>
            <a:prstTxWarp prst="textPlain">
              <a:avLst/>
            </a:prstTxWarp>
          </a:bodyPr>
          <a:lstStyle/>
          <a:p>
            <a:pPr lvl="0" algn="l"/>
            <a:r>
              <a:rPr b="0" i="0">
                <a:ln w="12700" cap="flat" cmpd="sng">
                  <a:solidFill>
                    <a:schemeClr val="dk1"/>
                  </a:solidFill>
                  <a:prstDash val="solid"/>
                  <a:miter lim="800000"/>
                  <a:headEnd type="none" w="sm" len="sm"/>
                  <a:tailEnd type="none" w="sm" len="sm"/>
                </a:ln>
                <a:solidFill>
                  <a:schemeClr val="accent1"/>
                </a:solidFill>
                <a:latin typeface="Georgia"/>
              </a:rPr>
              <a:t>* Remove the percent symbol </a:t>
            </a:r>
          </a:p>
        </p:txBody>
      </p:sp>
      <p:sp>
        <p:nvSpPr>
          <p:cNvPr id="783" name="Google Shape;783;p52"/>
          <p:cNvSpPr/>
          <p:nvPr/>
        </p:nvSpPr>
        <p:spPr>
          <a:xfrm>
            <a:off x="381000" y="5334000"/>
            <a:ext cx="3581400" cy="457200"/>
          </a:xfrm>
          <a:prstGeom prst="rect">
            <a:avLst/>
          </a:prstGeom>
        </p:spPr>
        <p:txBody>
          <a:bodyPr>
            <a:prstTxWarp prst="textPlain">
              <a:avLst/>
            </a:prstTxWarp>
          </a:bodyPr>
          <a:lstStyle/>
          <a:p>
            <a:pPr lvl="0" algn="l"/>
            <a:r>
              <a:rPr b="0" i="0">
                <a:ln w="12700" cap="flat" cmpd="sng">
                  <a:solidFill>
                    <a:schemeClr val="dk1"/>
                  </a:solidFill>
                  <a:prstDash val="solid"/>
                  <a:miter lim="800000"/>
                  <a:headEnd type="none" w="sm" len="sm"/>
                  <a:tailEnd type="none" w="sm" len="sm"/>
                </a:ln>
                <a:solidFill>
                  <a:schemeClr val="accent1"/>
                </a:solidFill>
                <a:latin typeface="Georgia"/>
              </a:rPr>
              <a:t>* Simplify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781"/>
                                        </p:tgtEl>
                                        <p:attrNameLst>
                                          <p:attrName>style.visibility</p:attrName>
                                        </p:attrNameLst>
                                      </p:cBhvr>
                                      <p:to>
                                        <p:strVal val="visible"/>
                                      </p:to>
                                    </p:set>
                                    <p:anim calcmode="lin" valueType="num">
                                      <p:cBhvr additive="base">
                                        <p:cTn id="7" dur="500"/>
                                        <p:tgtEl>
                                          <p:spTgt spid="781"/>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782"/>
                                        </p:tgtEl>
                                        <p:attrNameLst>
                                          <p:attrName>style.visibility</p:attrName>
                                        </p:attrNameLst>
                                      </p:cBhvr>
                                      <p:to>
                                        <p:strVal val="visible"/>
                                      </p:to>
                                    </p:set>
                                    <p:anim calcmode="lin" valueType="num">
                                      <p:cBhvr additive="base">
                                        <p:cTn id="12" dur="500"/>
                                        <p:tgtEl>
                                          <p:spTgt spid="782"/>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783"/>
                                        </p:tgtEl>
                                        <p:attrNameLst>
                                          <p:attrName>style.visibility</p:attrName>
                                        </p:attrNameLst>
                                      </p:cBhvr>
                                      <p:to>
                                        <p:strVal val="visible"/>
                                      </p:to>
                                    </p:set>
                                    <p:anim calcmode="lin" valueType="num">
                                      <p:cBhvr additive="base">
                                        <p:cTn id="17" dur="500"/>
                                        <p:tgtEl>
                                          <p:spTgt spid="783"/>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787"/>
        <p:cNvGrpSpPr/>
        <p:nvPr/>
      </p:nvGrpSpPr>
      <p:grpSpPr>
        <a:xfrm>
          <a:off x="0" y="0"/>
          <a:ext cx="0" cy="0"/>
          <a:chOff x="0" y="0"/>
          <a:chExt cx="0" cy="0"/>
        </a:xfrm>
      </p:grpSpPr>
      <p:sp>
        <p:nvSpPr>
          <p:cNvPr id="788" name="Google Shape;788;p53"/>
          <p:cNvSpPr/>
          <p:nvPr/>
        </p:nvSpPr>
        <p:spPr>
          <a:xfrm>
            <a:off x="3429000" y="381000"/>
            <a:ext cx="1905000" cy="381000"/>
          </a:xfrm>
          <a:prstGeom prst="rect">
            <a:avLst/>
          </a:prstGeom>
        </p:spPr>
        <p:txBody>
          <a:bodyPr>
            <a:prstTxWarp prst="textPlain">
              <a:avLst/>
            </a:prstTxWarp>
          </a:bodyPr>
          <a:lstStyle/>
          <a:p>
            <a:pPr lvl="0" algn="l"/>
            <a:r>
              <a:rPr b="0" i="0">
                <a:ln w="12700" cap="flat" cmpd="sng">
                  <a:solidFill>
                    <a:schemeClr val="dk1"/>
                  </a:solidFill>
                  <a:prstDash val="solid"/>
                  <a:miter lim="800000"/>
                  <a:headEnd type="none" w="sm" len="sm"/>
                  <a:tailEnd type="none" w="sm" len="sm"/>
                </a:ln>
                <a:solidFill>
                  <a:srgbClr val="993300"/>
                </a:solidFill>
                <a:latin typeface="Georgia"/>
              </a:rPr>
              <a:t>Examples: </a:t>
            </a:r>
          </a:p>
        </p:txBody>
      </p:sp>
      <p:sp>
        <p:nvSpPr>
          <p:cNvPr id="789" name="Google Shape;789;p53"/>
          <p:cNvSpPr txBox="1"/>
          <p:nvPr/>
        </p:nvSpPr>
        <p:spPr>
          <a:xfrm>
            <a:off x="381000" y="838200"/>
            <a:ext cx="8077200" cy="519112"/>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accent2"/>
              </a:buClr>
              <a:buSzPts val="2800"/>
              <a:buFont typeface="Times New Roman"/>
              <a:buNone/>
            </a:pPr>
            <a:r>
              <a:rPr lang="en-US" sz="2800" b="1" i="0" u="none">
                <a:solidFill>
                  <a:schemeClr val="accent2"/>
                </a:solidFill>
                <a:latin typeface="Times New Roman"/>
                <a:ea typeface="Times New Roman"/>
                <a:cs typeface="Times New Roman"/>
                <a:sym typeface="Times New Roman"/>
              </a:rPr>
              <a:t>Express percents to fractions by dividing by 100</a:t>
            </a:r>
            <a:endParaRPr/>
          </a:p>
        </p:txBody>
      </p:sp>
      <p:sp>
        <p:nvSpPr>
          <p:cNvPr id="790" name="Google Shape;790;p53"/>
          <p:cNvSpPr/>
          <p:nvPr/>
        </p:nvSpPr>
        <p:spPr>
          <a:xfrm>
            <a:off x="3657600" y="2590800"/>
            <a:ext cx="685800" cy="3810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100 </a:t>
            </a:r>
          </a:p>
        </p:txBody>
      </p:sp>
      <p:cxnSp>
        <p:nvCxnSpPr>
          <p:cNvPr id="791" name="Google Shape;791;p53"/>
          <p:cNvCxnSpPr/>
          <p:nvPr/>
        </p:nvCxnSpPr>
        <p:spPr>
          <a:xfrm>
            <a:off x="3505200" y="2438400"/>
            <a:ext cx="990600" cy="0"/>
          </a:xfrm>
          <a:prstGeom prst="straightConnector1">
            <a:avLst/>
          </a:prstGeom>
          <a:noFill/>
          <a:ln w="38100" cap="flat" cmpd="sng">
            <a:solidFill>
              <a:schemeClr val="dk1"/>
            </a:solidFill>
            <a:prstDash val="solid"/>
            <a:miter lim="800000"/>
            <a:headEnd type="none" w="med" len="med"/>
            <a:tailEnd type="none" w="med" len="med"/>
          </a:ln>
        </p:spPr>
      </p:cxnSp>
      <p:sp>
        <p:nvSpPr>
          <p:cNvPr id="792" name="Google Shape;792;p53"/>
          <p:cNvSpPr/>
          <p:nvPr/>
        </p:nvSpPr>
        <p:spPr>
          <a:xfrm>
            <a:off x="3733800" y="1905000"/>
            <a:ext cx="533400" cy="3810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30 </a:t>
            </a:r>
          </a:p>
        </p:txBody>
      </p:sp>
      <p:sp>
        <p:nvSpPr>
          <p:cNvPr id="793" name="Google Shape;793;p53"/>
          <p:cNvSpPr/>
          <p:nvPr/>
        </p:nvSpPr>
        <p:spPr>
          <a:xfrm>
            <a:off x="2514600" y="2286000"/>
            <a:ext cx="457200" cy="2286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rgbClr val="336699"/>
                </a:solidFill>
                <a:latin typeface="Times New Roman"/>
              </a:rPr>
              <a:t>= </a:t>
            </a:r>
          </a:p>
        </p:txBody>
      </p:sp>
      <p:sp>
        <p:nvSpPr>
          <p:cNvPr id="794" name="Google Shape;794;p53"/>
          <p:cNvSpPr/>
          <p:nvPr/>
        </p:nvSpPr>
        <p:spPr>
          <a:xfrm>
            <a:off x="990600" y="2133600"/>
            <a:ext cx="1143000" cy="5334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30 % </a:t>
            </a:r>
          </a:p>
        </p:txBody>
      </p:sp>
      <p:sp>
        <p:nvSpPr>
          <p:cNvPr id="795" name="Google Shape;795;p53"/>
          <p:cNvSpPr/>
          <p:nvPr/>
        </p:nvSpPr>
        <p:spPr>
          <a:xfrm>
            <a:off x="5181600" y="2286000"/>
            <a:ext cx="457200" cy="2286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rgbClr val="336699"/>
                </a:solidFill>
                <a:latin typeface="Times New Roman"/>
              </a:rPr>
              <a:t>= </a:t>
            </a:r>
          </a:p>
        </p:txBody>
      </p:sp>
      <p:sp>
        <p:nvSpPr>
          <p:cNvPr id="796" name="Google Shape;796;p53"/>
          <p:cNvSpPr/>
          <p:nvPr/>
        </p:nvSpPr>
        <p:spPr>
          <a:xfrm>
            <a:off x="6400800" y="2590800"/>
            <a:ext cx="609600" cy="3810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10 </a:t>
            </a:r>
          </a:p>
        </p:txBody>
      </p:sp>
      <p:cxnSp>
        <p:nvCxnSpPr>
          <p:cNvPr id="797" name="Google Shape;797;p53"/>
          <p:cNvCxnSpPr/>
          <p:nvPr/>
        </p:nvCxnSpPr>
        <p:spPr>
          <a:xfrm>
            <a:off x="6248400" y="2438400"/>
            <a:ext cx="990600" cy="0"/>
          </a:xfrm>
          <a:prstGeom prst="straightConnector1">
            <a:avLst/>
          </a:prstGeom>
          <a:noFill/>
          <a:ln w="38100" cap="flat" cmpd="sng">
            <a:solidFill>
              <a:schemeClr val="dk1"/>
            </a:solidFill>
            <a:prstDash val="solid"/>
            <a:miter lim="800000"/>
            <a:headEnd type="none" w="med" len="med"/>
            <a:tailEnd type="none" w="med" len="med"/>
          </a:ln>
        </p:spPr>
      </p:cxnSp>
      <p:sp>
        <p:nvSpPr>
          <p:cNvPr id="798" name="Google Shape;798;p53"/>
          <p:cNvSpPr/>
          <p:nvPr/>
        </p:nvSpPr>
        <p:spPr>
          <a:xfrm>
            <a:off x="6477000" y="1905000"/>
            <a:ext cx="381000" cy="3810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3 </a:t>
            </a:r>
          </a:p>
        </p:txBody>
      </p:sp>
      <p:sp>
        <p:nvSpPr>
          <p:cNvPr id="799" name="Google Shape;799;p53"/>
          <p:cNvSpPr/>
          <p:nvPr/>
        </p:nvSpPr>
        <p:spPr>
          <a:xfrm>
            <a:off x="3733800" y="3962400"/>
            <a:ext cx="685800" cy="3810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100 </a:t>
            </a:r>
          </a:p>
        </p:txBody>
      </p:sp>
      <p:cxnSp>
        <p:nvCxnSpPr>
          <p:cNvPr id="800" name="Google Shape;800;p53"/>
          <p:cNvCxnSpPr/>
          <p:nvPr/>
        </p:nvCxnSpPr>
        <p:spPr>
          <a:xfrm>
            <a:off x="3581400" y="3810000"/>
            <a:ext cx="990600" cy="0"/>
          </a:xfrm>
          <a:prstGeom prst="straightConnector1">
            <a:avLst/>
          </a:prstGeom>
          <a:noFill/>
          <a:ln w="38100" cap="flat" cmpd="sng">
            <a:solidFill>
              <a:schemeClr val="dk1"/>
            </a:solidFill>
            <a:prstDash val="solid"/>
            <a:miter lim="800000"/>
            <a:headEnd type="none" w="med" len="med"/>
            <a:tailEnd type="none" w="med" len="med"/>
          </a:ln>
        </p:spPr>
      </p:cxnSp>
      <p:sp>
        <p:nvSpPr>
          <p:cNvPr id="801" name="Google Shape;801;p53"/>
          <p:cNvSpPr/>
          <p:nvPr/>
        </p:nvSpPr>
        <p:spPr>
          <a:xfrm>
            <a:off x="3810000" y="3352800"/>
            <a:ext cx="381000" cy="3048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6 </a:t>
            </a:r>
          </a:p>
        </p:txBody>
      </p:sp>
      <p:sp>
        <p:nvSpPr>
          <p:cNvPr id="802" name="Google Shape;802;p53"/>
          <p:cNvSpPr/>
          <p:nvPr/>
        </p:nvSpPr>
        <p:spPr>
          <a:xfrm>
            <a:off x="2590800" y="3657600"/>
            <a:ext cx="457200" cy="2286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rgbClr val="336699"/>
                </a:solidFill>
                <a:latin typeface="Times New Roman"/>
              </a:rPr>
              <a:t>= </a:t>
            </a:r>
          </a:p>
        </p:txBody>
      </p:sp>
      <p:sp>
        <p:nvSpPr>
          <p:cNvPr id="803" name="Google Shape;803;p53"/>
          <p:cNvSpPr/>
          <p:nvPr/>
        </p:nvSpPr>
        <p:spPr>
          <a:xfrm>
            <a:off x="1066800" y="3505200"/>
            <a:ext cx="1143000" cy="5334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6 % </a:t>
            </a:r>
          </a:p>
        </p:txBody>
      </p:sp>
      <p:sp>
        <p:nvSpPr>
          <p:cNvPr id="804" name="Google Shape;804;p53"/>
          <p:cNvSpPr/>
          <p:nvPr/>
        </p:nvSpPr>
        <p:spPr>
          <a:xfrm>
            <a:off x="5257800" y="3657600"/>
            <a:ext cx="457200" cy="2286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rgbClr val="336699"/>
                </a:solidFill>
                <a:latin typeface="Times New Roman"/>
              </a:rPr>
              <a:t>= </a:t>
            </a:r>
          </a:p>
        </p:txBody>
      </p:sp>
      <p:sp>
        <p:nvSpPr>
          <p:cNvPr id="805" name="Google Shape;805;p53"/>
          <p:cNvSpPr/>
          <p:nvPr/>
        </p:nvSpPr>
        <p:spPr>
          <a:xfrm>
            <a:off x="6477000" y="3962400"/>
            <a:ext cx="609600" cy="3810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50 </a:t>
            </a:r>
          </a:p>
        </p:txBody>
      </p:sp>
      <p:cxnSp>
        <p:nvCxnSpPr>
          <p:cNvPr id="806" name="Google Shape;806;p53"/>
          <p:cNvCxnSpPr/>
          <p:nvPr/>
        </p:nvCxnSpPr>
        <p:spPr>
          <a:xfrm>
            <a:off x="6324600" y="3810000"/>
            <a:ext cx="990600" cy="0"/>
          </a:xfrm>
          <a:prstGeom prst="straightConnector1">
            <a:avLst/>
          </a:prstGeom>
          <a:noFill/>
          <a:ln w="38100" cap="flat" cmpd="sng">
            <a:solidFill>
              <a:schemeClr val="dk1"/>
            </a:solidFill>
            <a:prstDash val="solid"/>
            <a:miter lim="800000"/>
            <a:headEnd type="none" w="med" len="med"/>
            <a:tailEnd type="none" w="med" len="med"/>
          </a:ln>
        </p:spPr>
      </p:cxnSp>
      <p:sp>
        <p:nvSpPr>
          <p:cNvPr id="807" name="Google Shape;807;p53"/>
          <p:cNvSpPr/>
          <p:nvPr/>
        </p:nvSpPr>
        <p:spPr>
          <a:xfrm>
            <a:off x="6553200" y="3276600"/>
            <a:ext cx="381000" cy="3810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3 </a:t>
            </a:r>
          </a:p>
        </p:txBody>
      </p:sp>
      <p:sp>
        <p:nvSpPr>
          <p:cNvPr id="808" name="Google Shape;808;p53"/>
          <p:cNvSpPr/>
          <p:nvPr/>
        </p:nvSpPr>
        <p:spPr>
          <a:xfrm>
            <a:off x="609600" y="5181600"/>
            <a:ext cx="1371600" cy="5334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180 % </a:t>
            </a:r>
          </a:p>
        </p:txBody>
      </p:sp>
      <p:sp>
        <p:nvSpPr>
          <p:cNvPr id="809" name="Google Shape;809;p53"/>
          <p:cNvSpPr/>
          <p:nvPr/>
        </p:nvSpPr>
        <p:spPr>
          <a:xfrm>
            <a:off x="2286000" y="5334000"/>
            <a:ext cx="381000" cy="1524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 </a:t>
            </a:r>
          </a:p>
        </p:txBody>
      </p:sp>
      <p:sp>
        <p:nvSpPr>
          <p:cNvPr id="810" name="Google Shape;810;p53"/>
          <p:cNvSpPr/>
          <p:nvPr/>
        </p:nvSpPr>
        <p:spPr>
          <a:xfrm>
            <a:off x="2971800" y="5562600"/>
            <a:ext cx="974725" cy="3810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100 </a:t>
            </a:r>
          </a:p>
        </p:txBody>
      </p:sp>
      <p:cxnSp>
        <p:nvCxnSpPr>
          <p:cNvPr id="811" name="Google Shape;811;p53"/>
          <p:cNvCxnSpPr/>
          <p:nvPr/>
        </p:nvCxnSpPr>
        <p:spPr>
          <a:xfrm>
            <a:off x="2895600" y="5410200"/>
            <a:ext cx="1219200" cy="0"/>
          </a:xfrm>
          <a:prstGeom prst="straightConnector1">
            <a:avLst/>
          </a:prstGeom>
          <a:noFill/>
          <a:ln w="38100" cap="flat" cmpd="sng">
            <a:solidFill>
              <a:schemeClr val="dk1"/>
            </a:solidFill>
            <a:prstDash val="solid"/>
            <a:miter lim="800000"/>
            <a:headEnd type="none" w="med" len="med"/>
            <a:tailEnd type="none" w="med" len="med"/>
          </a:ln>
        </p:spPr>
      </p:cxnSp>
      <p:sp>
        <p:nvSpPr>
          <p:cNvPr id="812" name="Google Shape;812;p53"/>
          <p:cNvSpPr/>
          <p:nvPr/>
        </p:nvSpPr>
        <p:spPr>
          <a:xfrm>
            <a:off x="2971800" y="4876800"/>
            <a:ext cx="914400" cy="3810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180 </a:t>
            </a:r>
          </a:p>
        </p:txBody>
      </p:sp>
      <p:sp>
        <p:nvSpPr>
          <p:cNvPr id="813" name="Google Shape;813;p53"/>
          <p:cNvSpPr/>
          <p:nvPr/>
        </p:nvSpPr>
        <p:spPr>
          <a:xfrm>
            <a:off x="4343400" y="5334000"/>
            <a:ext cx="381000" cy="1524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 </a:t>
            </a:r>
          </a:p>
        </p:txBody>
      </p:sp>
      <p:sp>
        <p:nvSpPr>
          <p:cNvPr id="814" name="Google Shape;814;p53"/>
          <p:cNvSpPr/>
          <p:nvPr/>
        </p:nvSpPr>
        <p:spPr>
          <a:xfrm>
            <a:off x="5029200" y="5562600"/>
            <a:ext cx="609600" cy="3810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10 </a:t>
            </a:r>
          </a:p>
        </p:txBody>
      </p:sp>
      <p:cxnSp>
        <p:nvCxnSpPr>
          <p:cNvPr id="815" name="Google Shape;815;p53"/>
          <p:cNvCxnSpPr/>
          <p:nvPr/>
        </p:nvCxnSpPr>
        <p:spPr>
          <a:xfrm>
            <a:off x="4953000" y="5410200"/>
            <a:ext cx="838200" cy="0"/>
          </a:xfrm>
          <a:prstGeom prst="straightConnector1">
            <a:avLst/>
          </a:prstGeom>
          <a:noFill/>
          <a:ln w="38100" cap="flat" cmpd="sng">
            <a:solidFill>
              <a:schemeClr val="dk1"/>
            </a:solidFill>
            <a:prstDash val="solid"/>
            <a:miter lim="800000"/>
            <a:headEnd type="none" w="med" len="med"/>
            <a:tailEnd type="none" w="med" len="med"/>
          </a:ln>
        </p:spPr>
      </p:cxnSp>
      <p:sp>
        <p:nvSpPr>
          <p:cNvPr id="816" name="Google Shape;816;p53"/>
          <p:cNvSpPr/>
          <p:nvPr/>
        </p:nvSpPr>
        <p:spPr>
          <a:xfrm>
            <a:off x="5029200" y="4876800"/>
            <a:ext cx="533400" cy="3810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18 </a:t>
            </a:r>
          </a:p>
        </p:txBody>
      </p:sp>
      <p:pic>
        <p:nvPicPr>
          <p:cNvPr id="817" name="Google Shape;817;p53"/>
          <p:cNvPicPr preferRelativeResize="0"/>
          <p:nvPr/>
        </p:nvPicPr>
        <p:blipFill rotWithShape="1">
          <a:blip r:embed="rId3">
            <a:alphaModFix/>
          </a:blip>
          <a:srcRect/>
          <a:stretch/>
        </p:blipFill>
        <p:spPr>
          <a:xfrm>
            <a:off x="5943600" y="4800600"/>
            <a:ext cx="963612" cy="1219200"/>
          </a:xfrm>
          <a:prstGeom prst="rect">
            <a:avLst/>
          </a:prstGeom>
          <a:noFill/>
          <a:ln>
            <a:noFill/>
          </a:ln>
        </p:spPr>
      </p:pic>
      <p:pic>
        <p:nvPicPr>
          <p:cNvPr id="818" name="Google Shape;818;p53"/>
          <p:cNvPicPr preferRelativeResize="0"/>
          <p:nvPr/>
        </p:nvPicPr>
        <p:blipFill rotWithShape="1">
          <a:blip r:embed="rId4">
            <a:alphaModFix/>
          </a:blip>
          <a:srcRect/>
          <a:stretch/>
        </p:blipFill>
        <p:spPr>
          <a:xfrm>
            <a:off x="7042150" y="4724400"/>
            <a:ext cx="1204912" cy="12192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792"/>
                                        </p:tgtEl>
                                        <p:attrNameLst>
                                          <p:attrName>style.visibility</p:attrName>
                                        </p:attrNameLst>
                                      </p:cBhvr>
                                      <p:to>
                                        <p:strVal val="visible"/>
                                      </p:to>
                                    </p:set>
                                    <p:anim calcmode="lin" valueType="num">
                                      <p:cBhvr additive="base">
                                        <p:cTn id="7" dur="500"/>
                                        <p:tgtEl>
                                          <p:spTgt spid="792"/>
                                        </p:tgtEl>
                                        <p:attrNameLst>
                                          <p:attrName>ppt_w</p:attrName>
                                        </p:attrNameLst>
                                      </p:cBhvr>
                                      <p:tavLst>
                                        <p:tav tm="0">
                                          <p:val>
                                            <p:strVal val="0"/>
                                          </p:val>
                                        </p:tav>
                                        <p:tav tm="100000">
                                          <p:val>
                                            <p:strVal val="#ppt_w"/>
                                          </p:val>
                                        </p:tav>
                                      </p:tavLst>
                                    </p:anim>
                                    <p:anim calcmode="lin" valueType="num">
                                      <p:cBhvr additive="base">
                                        <p:cTn id="8" dur="500"/>
                                        <p:tgtEl>
                                          <p:spTgt spid="792"/>
                                        </p:tgtEl>
                                        <p:attrNameLst>
                                          <p:attrName>ppt_h</p:attrName>
                                        </p:attrNameLst>
                                      </p:cBhvr>
                                      <p:tavLst>
                                        <p:tav tm="0">
                                          <p:val>
                                            <p:strVal val="0"/>
                                          </p:val>
                                        </p:tav>
                                        <p:tav tm="100000">
                                          <p:val>
                                            <p:strVal val="#ppt_h"/>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791"/>
                                        </p:tgtEl>
                                        <p:attrNameLst>
                                          <p:attrName>style.visibility</p:attrName>
                                        </p:attrNameLst>
                                      </p:cBhvr>
                                      <p:to>
                                        <p:strVal val="visible"/>
                                      </p:to>
                                    </p:set>
                                    <p:anim calcmode="lin" valueType="num">
                                      <p:cBhvr additive="base">
                                        <p:cTn id="12" dur="500"/>
                                        <p:tgtEl>
                                          <p:spTgt spid="791"/>
                                        </p:tgtEl>
                                        <p:attrNameLst>
                                          <p:attrName>ppt_w</p:attrName>
                                        </p:attrNameLst>
                                      </p:cBhvr>
                                      <p:tavLst>
                                        <p:tav tm="0">
                                          <p:val>
                                            <p:strVal val="0"/>
                                          </p:val>
                                        </p:tav>
                                        <p:tav tm="100000">
                                          <p:val>
                                            <p:strVal val="#ppt_w"/>
                                          </p:val>
                                        </p:tav>
                                      </p:tavLst>
                                    </p:anim>
                                    <p:anim calcmode="lin" valueType="num">
                                      <p:cBhvr additive="base">
                                        <p:cTn id="13" dur="500"/>
                                        <p:tgtEl>
                                          <p:spTgt spid="791"/>
                                        </p:tgtEl>
                                        <p:attrNameLst>
                                          <p:attrName>ppt_h</p:attrName>
                                        </p:attrNameLst>
                                      </p:cBhvr>
                                      <p:tavLst>
                                        <p:tav tm="0">
                                          <p:val>
                                            <p:strVal val="0"/>
                                          </p:val>
                                        </p:tav>
                                        <p:tav tm="100000">
                                          <p:val>
                                            <p:strVal val="#ppt_h"/>
                                          </p:val>
                                        </p:tav>
                                      </p:tavLst>
                                    </p:anim>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790"/>
                                        </p:tgtEl>
                                        <p:attrNameLst>
                                          <p:attrName>style.visibility</p:attrName>
                                        </p:attrNameLst>
                                      </p:cBhvr>
                                      <p:to>
                                        <p:strVal val="visible"/>
                                      </p:to>
                                    </p:set>
                                    <p:anim calcmode="lin" valueType="num">
                                      <p:cBhvr additive="base">
                                        <p:cTn id="17" dur="500"/>
                                        <p:tgtEl>
                                          <p:spTgt spid="790"/>
                                        </p:tgtEl>
                                        <p:attrNameLst>
                                          <p:attrName>ppt_w</p:attrName>
                                        </p:attrNameLst>
                                      </p:cBhvr>
                                      <p:tavLst>
                                        <p:tav tm="0">
                                          <p:val>
                                            <p:strVal val="0"/>
                                          </p:val>
                                        </p:tav>
                                        <p:tav tm="100000">
                                          <p:val>
                                            <p:strVal val="#ppt_w"/>
                                          </p:val>
                                        </p:tav>
                                      </p:tavLst>
                                    </p:anim>
                                    <p:anim calcmode="lin" valueType="num">
                                      <p:cBhvr additive="base">
                                        <p:cTn id="18" dur="500"/>
                                        <p:tgtEl>
                                          <p:spTgt spid="790"/>
                                        </p:tgtEl>
                                        <p:attrNameLst>
                                          <p:attrName>ppt_h</p:attrName>
                                        </p:attrNameLst>
                                      </p:cBhvr>
                                      <p:tavLst>
                                        <p:tav tm="0">
                                          <p:val>
                                            <p:str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nodeType="clickEffect">
                                  <p:stCondLst>
                                    <p:cond delay="0"/>
                                  </p:stCondLst>
                                  <p:childTnLst>
                                    <p:set>
                                      <p:cBhvr>
                                        <p:cTn id="22" dur="1" fill="hold">
                                          <p:stCondLst>
                                            <p:cond delay="0"/>
                                          </p:stCondLst>
                                        </p:cTn>
                                        <p:tgtEl>
                                          <p:spTgt spid="795"/>
                                        </p:tgtEl>
                                        <p:attrNameLst>
                                          <p:attrName>style.visibility</p:attrName>
                                        </p:attrNameLst>
                                      </p:cBhvr>
                                      <p:to>
                                        <p:strVal val="visible"/>
                                      </p:to>
                                    </p:set>
                                    <p:anim calcmode="lin" valueType="num">
                                      <p:cBhvr additive="base">
                                        <p:cTn id="23" dur="500"/>
                                        <p:tgtEl>
                                          <p:spTgt spid="795"/>
                                        </p:tgtEl>
                                        <p:attrNameLst>
                                          <p:attrName>ppt_w</p:attrName>
                                        </p:attrNameLst>
                                      </p:cBhvr>
                                      <p:tavLst>
                                        <p:tav tm="0">
                                          <p:val>
                                            <p:strVal val="0"/>
                                          </p:val>
                                        </p:tav>
                                        <p:tav tm="100000">
                                          <p:val>
                                            <p:strVal val="#ppt_w"/>
                                          </p:val>
                                        </p:tav>
                                      </p:tavLst>
                                    </p:anim>
                                    <p:anim calcmode="lin" valueType="num">
                                      <p:cBhvr additive="base">
                                        <p:cTn id="24" dur="500"/>
                                        <p:tgtEl>
                                          <p:spTgt spid="795"/>
                                        </p:tgtEl>
                                        <p:attrNameLst>
                                          <p:attrName>ppt_h</p:attrName>
                                        </p:attrNameLst>
                                      </p:cBhvr>
                                      <p:tavLst>
                                        <p:tav tm="0">
                                          <p:val>
                                            <p:str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23" presetClass="entr" presetSubtype="16" fill="hold" nodeType="clickEffect">
                                  <p:stCondLst>
                                    <p:cond delay="0"/>
                                  </p:stCondLst>
                                  <p:childTnLst>
                                    <p:set>
                                      <p:cBhvr>
                                        <p:cTn id="28" dur="1" fill="hold">
                                          <p:stCondLst>
                                            <p:cond delay="0"/>
                                          </p:stCondLst>
                                        </p:cTn>
                                        <p:tgtEl>
                                          <p:spTgt spid="798"/>
                                        </p:tgtEl>
                                        <p:attrNameLst>
                                          <p:attrName>style.visibility</p:attrName>
                                        </p:attrNameLst>
                                      </p:cBhvr>
                                      <p:to>
                                        <p:strVal val="visible"/>
                                      </p:to>
                                    </p:set>
                                    <p:anim calcmode="lin" valueType="num">
                                      <p:cBhvr additive="base">
                                        <p:cTn id="29" dur="500"/>
                                        <p:tgtEl>
                                          <p:spTgt spid="798"/>
                                        </p:tgtEl>
                                        <p:attrNameLst>
                                          <p:attrName>ppt_w</p:attrName>
                                        </p:attrNameLst>
                                      </p:cBhvr>
                                      <p:tavLst>
                                        <p:tav tm="0">
                                          <p:val>
                                            <p:strVal val="0"/>
                                          </p:val>
                                        </p:tav>
                                        <p:tav tm="100000">
                                          <p:val>
                                            <p:strVal val="#ppt_w"/>
                                          </p:val>
                                        </p:tav>
                                      </p:tavLst>
                                    </p:anim>
                                    <p:anim calcmode="lin" valueType="num">
                                      <p:cBhvr additive="base">
                                        <p:cTn id="30" dur="500"/>
                                        <p:tgtEl>
                                          <p:spTgt spid="798"/>
                                        </p:tgtEl>
                                        <p:attrNameLst>
                                          <p:attrName>ppt_h</p:attrName>
                                        </p:attrNameLst>
                                      </p:cBhvr>
                                      <p:tavLst>
                                        <p:tav tm="0">
                                          <p:val>
                                            <p:strVal val="0"/>
                                          </p:val>
                                        </p:tav>
                                        <p:tav tm="100000">
                                          <p:val>
                                            <p:strVal val="#ppt_h"/>
                                          </p:val>
                                        </p:tav>
                                      </p:tavLst>
                                    </p:anim>
                                  </p:childTnLst>
                                </p:cTn>
                              </p:par>
                            </p:childTnLst>
                          </p:cTn>
                        </p:par>
                        <p:par>
                          <p:cTn id="31" fill="hold">
                            <p:stCondLst>
                              <p:cond delay="500"/>
                            </p:stCondLst>
                            <p:childTnLst>
                              <p:par>
                                <p:cTn id="32" presetID="23" presetClass="entr" presetSubtype="16" fill="hold" nodeType="afterEffect">
                                  <p:stCondLst>
                                    <p:cond delay="0"/>
                                  </p:stCondLst>
                                  <p:childTnLst>
                                    <p:set>
                                      <p:cBhvr>
                                        <p:cTn id="33" dur="1" fill="hold">
                                          <p:stCondLst>
                                            <p:cond delay="0"/>
                                          </p:stCondLst>
                                        </p:cTn>
                                        <p:tgtEl>
                                          <p:spTgt spid="797"/>
                                        </p:tgtEl>
                                        <p:attrNameLst>
                                          <p:attrName>style.visibility</p:attrName>
                                        </p:attrNameLst>
                                      </p:cBhvr>
                                      <p:to>
                                        <p:strVal val="visible"/>
                                      </p:to>
                                    </p:set>
                                    <p:anim calcmode="lin" valueType="num">
                                      <p:cBhvr additive="base">
                                        <p:cTn id="34" dur="500"/>
                                        <p:tgtEl>
                                          <p:spTgt spid="797"/>
                                        </p:tgtEl>
                                        <p:attrNameLst>
                                          <p:attrName>ppt_w</p:attrName>
                                        </p:attrNameLst>
                                      </p:cBhvr>
                                      <p:tavLst>
                                        <p:tav tm="0">
                                          <p:val>
                                            <p:strVal val="0"/>
                                          </p:val>
                                        </p:tav>
                                        <p:tav tm="100000">
                                          <p:val>
                                            <p:strVal val="#ppt_w"/>
                                          </p:val>
                                        </p:tav>
                                      </p:tavLst>
                                    </p:anim>
                                    <p:anim calcmode="lin" valueType="num">
                                      <p:cBhvr additive="base">
                                        <p:cTn id="35" dur="500"/>
                                        <p:tgtEl>
                                          <p:spTgt spid="797"/>
                                        </p:tgtEl>
                                        <p:attrNameLst>
                                          <p:attrName>ppt_h</p:attrName>
                                        </p:attrNameLst>
                                      </p:cBhvr>
                                      <p:tavLst>
                                        <p:tav tm="0">
                                          <p:val>
                                            <p:strVal val="0"/>
                                          </p:val>
                                        </p:tav>
                                        <p:tav tm="100000">
                                          <p:val>
                                            <p:strVal val="#ppt_h"/>
                                          </p:val>
                                        </p:tav>
                                      </p:tavLst>
                                    </p:anim>
                                  </p:childTnLst>
                                </p:cTn>
                              </p:par>
                            </p:childTnLst>
                          </p:cTn>
                        </p:par>
                        <p:par>
                          <p:cTn id="36" fill="hold">
                            <p:stCondLst>
                              <p:cond delay="1000"/>
                            </p:stCondLst>
                            <p:childTnLst>
                              <p:par>
                                <p:cTn id="37" presetID="23" presetClass="entr" presetSubtype="16" fill="hold" nodeType="afterEffect">
                                  <p:stCondLst>
                                    <p:cond delay="0"/>
                                  </p:stCondLst>
                                  <p:childTnLst>
                                    <p:set>
                                      <p:cBhvr>
                                        <p:cTn id="38" dur="1" fill="hold">
                                          <p:stCondLst>
                                            <p:cond delay="0"/>
                                          </p:stCondLst>
                                        </p:cTn>
                                        <p:tgtEl>
                                          <p:spTgt spid="796"/>
                                        </p:tgtEl>
                                        <p:attrNameLst>
                                          <p:attrName>style.visibility</p:attrName>
                                        </p:attrNameLst>
                                      </p:cBhvr>
                                      <p:to>
                                        <p:strVal val="visible"/>
                                      </p:to>
                                    </p:set>
                                    <p:anim calcmode="lin" valueType="num">
                                      <p:cBhvr additive="base">
                                        <p:cTn id="39" dur="500"/>
                                        <p:tgtEl>
                                          <p:spTgt spid="796"/>
                                        </p:tgtEl>
                                        <p:attrNameLst>
                                          <p:attrName>ppt_w</p:attrName>
                                        </p:attrNameLst>
                                      </p:cBhvr>
                                      <p:tavLst>
                                        <p:tav tm="0">
                                          <p:val>
                                            <p:strVal val="0"/>
                                          </p:val>
                                        </p:tav>
                                        <p:tav tm="100000">
                                          <p:val>
                                            <p:strVal val="#ppt_w"/>
                                          </p:val>
                                        </p:tav>
                                      </p:tavLst>
                                    </p:anim>
                                    <p:anim calcmode="lin" valueType="num">
                                      <p:cBhvr additive="base">
                                        <p:cTn id="40" dur="500"/>
                                        <p:tgtEl>
                                          <p:spTgt spid="796"/>
                                        </p:tgtEl>
                                        <p:attrNameLst>
                                          <p:attrName>ppt_h</p:attrName>
                                        </p:attrNameLst>
                                      </p:cBhvr>
                                      <p:tavLst>
                                        <p:tav tm="0">
                                          <p:val>
                                            <p:strVal val="0"/>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23" presetClass="entr" presetSubtype="16" fill="hold" nodeType="clickEffect">
                                  <p:stCondLst>
                                    <p:cond delay="0"/>
                                  </p:stCondLst>
                                  <p:childTnLst>
                                    <p:set>
                                      <p:cBhvr>
                                        <p:cTn id="44" dur="1" fill="hold">
                                          <p:stCondLst>
                                            <p:cond delay="0"/>
                                          </p:stCondLst>
                                        </p:cTn>
                                        <p:tgtEl>
                                          <p:spTgt spid="801"/>
                                        </p:tgtEl>
                                        <p:attrNameLst>
                                          <p:attrName>style.visibility</p:attrName>
                                        </p:attrNameLst>
                                      </p:cBhvr>
                                      <p:to>
                                        <p:strVal val="visible"/>
                                      </p:to>
                                    </p:set>
                                    <p:anim calcmode="lin" valueType="num">
                                      <p:cBhvr additive="base">
                                        <p:cTn id="45" dur="500"/>
                                        <p:tgtEl>
                                          <p:spTgt spid="801"/>
                                        </p:tgtEl>
                                        <p:attrNameLst>
                                          <p:attrName>ppt_w</p:attrName>
                                        </p:attrNameLst>
                                      </p:cBhvr>
                                      <p:tavLst>
                                        <p:tav tm="0">
                                          <p:val>
                                            <p:strVal val="0"/>
                                          </p:val>
                                        </p:tav>
                                        <p:tav tm="100000">
                                          <p:val>
                                            <p:strVal val="#ppt_w"/>
                                          </p:val>
                                        </p:tav>
                                      </p:tavLst>
                                    </p:anim>
                                    <p:anim calcmode="lin" valueType="num">
                                      <p:cBhvr additive="base">
                                        <p:cTn id="46" dur="500"/>
                                        <p:tgtEl>
                                          <p:spTgt spid="801"/>
                                        </p:tgtEl>
                                        <p:attrNameLst>
                                          <p:attrName>ppt_h</p:attrName>
                                        </p:attrNameLst>
                                      </p:cBhvr>
                                      <p:tavLst>
                                        <p:tav tm="0">
                                          <p:val>
                                            <p:strVal val="0"/>
                                          </p:val>
                                        </p:tav>
                                        <p:tav tm="100000">
                                          <p:val>
                                            <p:strVal val="#ppt_h"/>
                                          </p:val>
                                        </p:tav>
                                      </p:tavLst>
                                    </p:anim>
                                  </p:childTnLst>
                                </p:cTn>
                              </p:par>
                            </p:childTnLst>
                          </p:cTn>
                        </p:par>
                        <p:par>
                          <p:cTn id="47" fill="hold">
                            <p:stCondLst>
                              <p:cond delay="500"/>
                            </p:stCondLst>
                            <p:childTnLst>
                              <p:par>
                                <p:cTn id="48" presetID="23" presetClass="entr" presetSubtype="16" fill="hold" nodeType="afterEffect">
                                  <p:stCondLst>
                                    <p:cond delay="0"/>
                                  </p:stCondLst>
                                  <p:childTnLst>
                                    <p:set>
                                      <p:cBhvr>
                                        <p:cTn id="49" dur="1" fill="hold">
                                          <p:stCondLst>
                                            <p:cond delay="0"/>
                                          </p:stCondLst>
                                        </p:cTn>
                                        <p:tgtEl>
                                          <p:spTgt spid="800"/>
                                        </p:tgtEl>
                                        <p:attrNameLst>
                                          <p:attrName>style.visibility</p:attrName>
                                        </p:attrNameLst>
                                      </p:cBhvr>
                                      <p:to>
                                        <p:strVal val="visible"/>
                                      </p:to>
                                    </p:set>
                                    <p:anim calcmode="lin" valueType="num">
                                      <p:cBhvr additive="base">
                                        <p:cTn id="50" dur="500"/>
                                        <p:tgtEl>
                                          <p:spTgt spid="800"/>
                                        </p:tgtEl>
                                        <p:attrNameLst>
                                          <p:attrName>ppt_w</p:attrName>
                                        </p:attrNameLst>
                                      </p:cBhvr>
                                      <p:tavLst>
                                        <p:tav tm="0">
                                          <p:val>
                                            <p:strVal val="0"/>
                                          </p:val>
                                        </p:tav>
                                        <p:tav tm="100000">
                                          <p:val>
                                            <p:strVal val="#ppt_w"/>
                                          </p:val>
                                        </p:tav>
                                      </p:tavLst>
                                    </p:anim>
                                    <p:anim calcmode="lin" valueType="num">
                                      <p:cBhvr additive="base">
                                        <p:cTn id="51" dur="500"/>
                                        <p:tgtEl>
                                          <p:spTgt spid="800"/>
                                        </p:tgtEl>
                                        <p:attrNameLst>
                                          <p:attrName>ppt_h</p:attrName>
                                        </p:attrNameLst>
                                      </p:cBhvr>
                                      <p:tavLst>
                                        <p:tav tm="0">
                                          <p:val>
                                            <p:strVal val="0"/>
                                          </p:val>
                                        </p:tav>
                                        <p:tav tm="100000">
                                          <p:val>
                                            <p:strVal val="#ppt_h"/>
                                          </p:val>
                                        </p:tav>
                                      </p:tavLst>
                                    </p:anim>
                                  </p:childTnLst>
                                </p:cTn>
                              </p:par>
                            </p:childTnLst>
                          </p:cTn>
                        </p:par>
                        <p:par>
                          <p:cTn id="52" fill="hold">
                            <p:stCondLst>
                              <p:cond delay="1000"/>
                            </p:stCondLst>
                            <p:childTnLst>
                              <p:par>
                                <p:cTn id="53" presetID="23" presetClass="entr" presetSubtype="16" fill="hold" nodeType="afterEffect">
                                  <p:stCondLst>
                                    <p:cond delay="0"/>
                                  </p:stCondLst>
                                  <p:childTnLst>
                                    <p:set>
                                      <p:cBhvr>
                                        <p:cTn id="54" dur="1" fill="hold">
                                          <p:stCondLst>
                                            <p:cond delay="0"/>
                                          </p:stCondLst>
                                        </p:cTn>
                                        <p:tgtEl>
                                          <p:spTgt spid="799"/>
                                        </p:tgtEl>
                                        <p:attrNameLst>
                                          <p:attrName>style.visibility</p:attrName>
                                        </p:attrNameLst>
                                      </p:cBhvr>
                                      <p:to>
                                        <p:strVal val="visible"/>
                                      </p:to>
                                    </p:set>
                                    <p:anim calcmode="lin" valueType="num">
                                      <p:cBhvr additive="base">
                                        <p:cTn id="55" dur="500"/>
                                        <p:tgtEl>
                                          <p:spTgt spid="799"/>
                                        </p:tgtEl>
                                        <p:attrNameLst>
                                          <p:attrName>ppt_w</p:attrName>
                                        </p:attrNameLst>
                                      </p:cBhvr>
                                      <p:tavLst>
                                        <p:tav tm="0">
                                          <p:val>
                                            <p:strVal val="0"/>
                                          </p:val>
                                        </p:tav>
                                        <p:tav tm="100000">
                                          <p:val>
                                            <p:strVal val="#ppt_w"/>
                                          </p:val>
                                        </p:tav>
                                      </p:tavLst>
                                    </p:anim>
                                    <p:anim calcmode="lin" valueType="num">
                                      <p:cBhvr additive="base">
                                        <p:cTn id="56" dur="500"/>
                                        <p:tgtEl>
                                          <p:spTgt spid="799"/>
                                        </p:tgtEl>
                                        <p:attrNameLst>
                                          <p:attrName>ppt_h</p:attrName>
                                        </p:attrNameLst>
                                      </p:cBhvr>
                                      <p:tavLst>
                                        <p:tav tm="0">
                                          <p:val>
                                            <p:strVal val="0"/>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23" presetClass="entr" presetSubtype="16" fill="hold" nodeType="clickEffect">
                                  <p:stCondLst>
                                    <p:cond delay="0"/>
                                  </p:stCondLst>
                                  <p:childTnLst>
                                    <p:set>
                                      <p:cBhvr>
                                        <p:cTn id="60" dur="1" fill="hold">
                                          <p:stCondLst>
                                            <p:cond delay="0"/>
                                          </p:stCondLst>
                                        </p:cTn>
                                        <p:tgtEl>
                                          <p:spTgt spid="804"/>
                                        </p:tgtEl>
                                        <p:attrNameLst>
                                          <p:attrName>style.visibility</p:attrName>
                                        </p:attrNameLst>
                                      </p:cBhvr>
                                      <p:to>
                                        <p:strVal val="visible"/>
                                      </p:to>
                                    </p:set>
                                    <p:anim calcmode="lin" valueType="num">
                                      <p:cBhvr additive="base">
                                        <p:cTn id="61" dur="500"/>
                                        <p:tgtEl>
                                          <p:spTgt spid="804"/>
                                        </p:tgtEl>
                                        <p:attrNameLst>
                                          <p:attrName>ppt_w</p:attrName>
                                        </p:attrNameLst>
                                      </p:cBhvr>
                                      <p:tavLst>
                                        <p:tav tm="0">
                                          <p:val>
                                            <p:strVal val="0"/>
                                          </p:val>
                                        </p:tav>
                                        <p:tav tm="100000">
                                          <p:val>
                                            <p:strVal val="#ppt_w"/>
                                          </p:val>
                                        </p:tav>
                                      </p:tavLst>
                                    </p:anim>
                                    <p:anim calcmode="lin" valueType="num">
                                      <p:cBhvr additive="base">
                                        <p:cTn id="62" dur="500"/>
                                        <p:tgtEl>
                                          <p:spTgt spid="804"/>
                                        </p:tgtEl>
                                        <p:attrNameLst>
                                          <p:attrName>ppt_h</p:attrName>
                                        </p:attrNameLst>
                                      </p:cBhvr>
                                      <p:tavLst>
                                        <p:tav tm="0">
                                          <p:val>
                                            <p:strVal val="0"/>
                                          </p:val>
                                        </p:tav>
                                        <p:tav tm="100000">
                                          <p:val>
                                            <p:strVal val="#ppt_h"/>
                                          </p:val>
                                        </p:tav>
                                      </p:tavLst>
                                    </p:anim>
                                  </p:childTnLst>
                                </p:cTn>
                              </p:par>
                            </p:childTnLst>
                          </p:cTn>
                        </p:par>
                      </p:childTnLst>
                    </p:cTn>
                  </p:par>
                  <p:par>
                    <p:cTn id="63" fill="hold">
                      <p:stCondLst>
                        <p:cond delay="indefinite"/>
                      </p:stCondLst>
                      <p:childTnLst>
                        <p:par>
                          <p:cTn id="64" fill="hold">
                            <p:stCondLst>
                              <p:cond delay="0"/>
                            </p:stCondLst>
                            <p:childTnLst>
                              <p:par>
                                <p:cTn id="65" presetID="23" presetClass="entr" presetSubtype="16" fill="hold" nodeType="clickEffect">
                                  <p:stCondLst>
                                    <p:cond delay="0"/>
                                  </p:stCondLst>
                                  <p:childTnLst>
                                    <p:set>
                                      <p:cBhvr>
                                        <p:cTn id="66" dur="1" fill="hold">
                                          <p:stCondLst>
                                            <p:cond delay="0"/>
                                          </p:stCondLst>
                                        </p:cTn>
                                        <p:tgtEl>
                                          <p:spTgt spid="807"/>
                                        </p:tgtEl>
                                        <p:attrNameLst>
                                          <p:attrName>style.visibility</p:attrName>
                                        </p:attrNameLst>
                                      </p:cBhvr>
                                      <p:to>
                                        <p:strVal val="visible"/>
                                      </p:to>
                                    </p:set>
                                    <p:anim calcmode="lin" valueType="num">
                                      <p:cBhvr additive="base">
                                        <p:cTn id="67" dur="500"/>
                                        <p:tgtEl>
                                          <p:spTgt spid="807"/>
                                        </p:tgtEl>
                                        <p:attrNameLst>
                                          <p:attrName>ppt_w</p:attrName>
                                        </p:attrNameLst>
                                      </p:cBhvr>
                                      <p:tavLst>
                                        <p:tav tm="0">
                                          <p:val>
                                            <p:strVal val="0"/>
                                          </p:val>
                                        </p:tav>
                                        <p:tav tm="100000">
                                          <p:val>
                                            <p:strVal val="#ppt_w"/>
                                          </p:val>
                                        </p:tav>
                                      </p:tavLst>
                                    </p:anim>
                                    <p:anim calcmode="lin" valueType="num">
                                      <p:cBhvr additive="base">
                                        <p:cTn id="68" dur="500"/>
                                        <p:tgtEl>
                                          <p:spTgt spid="807"/>
                                        </p:tgtEl>
                                        <p:attrNameLst>
                                          <p:attrName>ppt_h</p:attrName>
                                        </p:attrNameLst>
                                      </p:cBhvr>
                                      <p:tavLst>
                                        <p:tav tm="0">
                                          <p:val>
                                            <p:strVal val="0"/>
                                          </p:val>
                                        </p:tav>
                                        <p:tav tm="100000">
                                          <p:val>
                                            <p:strVal val="#ppt_h"/>
                                          </p:val>
                                        </p:tav>
                                      </p:tavLst>
                                    </p:anim>
                                  </p:childTnLst>
                                </p:cTn>
                              </p:par>
                            </p:childTnLst>
                          </p:cTn>
                        </p:par>
                        <p:par>
                          <p:cTn id="69" fill="hold">
                            <p:stCondLst>
                              <p:cond delay="500"/>
                            </p:stCondLst>
                            <p:childTnLst>
                              <p:par>
                                <p:cTn id="70" presetID="23" presetClass="entr" presetSubtype="16" fill="hold" nodeType="afterEffect">
                                  <p:stCondLst>
                                    <p:cond delay="0"/>
                                  </p:stCondLst>
                                  <p:childTnLst>
                                    <p:set>
                                      <p:cBhvr>
                                        <p:cTn id="71" dur="1" fill="hold">
                                          <p:stCondLst>
                                            <p:cond delay="0"/>
                                          </p:stCondLst>
                                        </p:cTn>
                                        <p:tgtEl>
                                          <p:spTgt spid="806"/>
                                        </p:tgtEl>
                                        <p:attrNameLst>
                                          <p:attrName>style.visibility</p:attrName>
                                        </p:attrNameLst>
                                      </p:cBhvr>
                                      <p:to>
                                        <p:strVal val="visible"/>
                                      </p:to>
                                    </p:set>
                                    <p:anim calcmode="lin" valueType="num">
                                      <p:cBhvr additive="base">
                                        <p:cTn id="72" dur="500"/>
                                        <p:tgtEl>
                                          <p:spTgt spid="806"/>
                                        </p:tgtEl>
                                        <p:attrNameLst>
                                          <p:attrName>ppt_w</p:attrName>
                                        </p:attrNameLst>
                                      </p:cBhvr>
                                      <p:tavLst>
                                        <p:tav tm="0">
                                          <p:val>
                                            <p:strVal val="0"/>
                                          </p:val>
                                        </p:tav>
                                        <p:tav tm="100000">
                                          <p:val>
                                            <p:strVal val="#ppt_w"/>
                                          </p:val>
                                        </p:tav>
                                      </p:tavLst>
                                    </p:anim>
                                    <p:anim calcmode="lin" valueType="num">
                                      <p:cBhvr additive="base">
                                        <p:cTn id="73" dur="500"/>
                                        <p:tgtEl>
                                          <p:spTgt spid="806"/>
                                        </p:tgtEl>
                                        <p:attrNameLst>
                                          <p:attrName>ppt_h</p:attrName>
                                        </p:attrNameLst>
                                      </p:cBhvr>
                                      <p:tavLst>
                                        <p:tav tm="0">
                                          <p:val>
                                            <p:strVal val="0"/>
                                          </p:val>
                                        </p:tav>
                                        <p:tav tm="100000">
                                          <p:val>
                                            <p:strVal val="#ppt_h"/>
                                          </p:val>
                                        </p:tav>
                                      </p:tavLst>
                                    </p:anim>
                                  </p:childTnLst>
                                </p:cTn>
                              </p:par>
                            </p:childTnLst>
                          </p:cTn>
                        </p:par>
                        <p:par>
                          <p:cTn id="74" fill="hold">
                            <p:stCondLst>
                              <p:cond delay="1000"/>
                            </p:stCondLst>
                            <p:childTnLst>
                              <p:par>
                                <p:cTn id="75" presetID="23" presetClass="entr" presetSubtype="16" fill="hold" nodeType="afterEffect">
                                  <p:stCondLst>
                                    <p:cond delay="0"/>
                                  </p:stCondLst>
                                  <p:childTnLst>
                                    <p:set>
                                      <p:cBhvr>
                                        <p:cTn id="76" dur="1" fill="hold">
                                          <p:stCondLst>
                                            <p:cond delay="0"/>
                                          </p:stCondLst>
                                        </p:cTn>
                                        <p:tgtEl>
                                          <p:spTgt spid="805"/>
                                        </p:tgtEl>
                                        <p:attrNameLst>
                                          <p:attrName>style.visibility</p:attrName>
                                        </p:attrNameLst>
                                      </p:cBhvr>
                                      <p:to>
                                        <p:strVal val="visible"/>
                                      </p:to>
                                    </p:set>
                                    <p:anim calcmode="lin" valueType="num">
                                      <p:cBhvr additive="base">
                                        <p:cTn id="77" dur="500"/>
                                        <p:tgtEl>
                                          <p:spTgt spid="805"/>
                                        </p:tgtEl>
                                        <p:attrNameLst>
                                          <p:attrName>ppt_w</p:attrName>
                                        </p:attrNameLst>
                                      </p:cBhvr>
                                      <p:tavLst>
                                        <p:tav tm="0">
                                          <p:val>
                                            <p:strVal val="0"/>
                                          </p:val>
                                        </p:tav>
                                        <p:tav tm="100000">
                                          <p:val>
                                            <p:strVal val="#ppt_w"/>
                                          </p:val>
                                        </p:tav>
                                      </p:tavLst>
                                    </p:anim>
                                    <p:anim calcmode="lin" valueType="num">
                                      <p:cBhvr additive="base">
                                        <p:cTn id="78" dur="500"/>
                                        <p:tgtEl>
                                          <p:spTgt spid="805"/>
                                        </p:tgtEl>
                                        <p:attrNameLst>
                                          <p:attrName>ppt_h</p:attrName>
                                        </p:attrNameLst>
                                      </p:cBhvr>
                                      <p:tavLst>
                                        <p:tav tm="0">
                                          <p:val>
                                            <p:strVal val="0"/>
                                          </p:val>
                                        </p:tav>
                                        <p:tav tm="100000">
                                          <p:val>
                                            <p:strVal val="#ppt_h"/>
                                          </p:val>
                                        </p:tav>
                                      </p:tavLst>
                                    </p:anim>
                                  </p:childTnLst>
                                </p:cTn>
                              </p:par>
                            </p:childTnLst>
                          </p:cTn>
                        </p:par>
                      </p:childTnLst>
                    </p:cTn>
                  </p:par>
                  <p:par>
                    <p:cTn id="79" fill="hold">
                      <p:stCondLst>
                        <p:cond delay="indefinite"/>
                      </p:stCondLst>
                      <p:childTnLst>
                        <p:par>
                          <p:cTn id="80" fill="hold">
                            <p:stCondLst>
                              <p:cond delay="0"/>
                            </p:stCondLst>
                            <p:childTnLst>
                              <p:par>
                                <p:cTn id="81" presetID="23" presetClass="entr" presetSubtype="16" fill="hold" nodeType="clickEffect">
                                  <p:stCondLst>
                                    <p:cond delay="0"/>
                                  </p:stCondLst>
                                  <p:childTnLst>
                                    <p:set>
                                      <p:cBhvr>
                                        <p:cTn id="82" dur="1" fill="hold">
                                          <p:stCondLst>
                                            <p:cond delay="0"/>
                                          </p:stCondLst>
                                        </p:cTn>
                                        <p:tgtEl>
                                          <p:spTgt spid="812"/>
                                        </p:tgtEl>
                                        <p:attrNameLst>
                                          <p:attrName>style.visibility</p:attrName>
                                        </p:attrNameLst>
                                      </p:cBhvr>
                                      <p:to>
                                        <p:strVal val="visible"/>
                                      </p:to>
                                    </p:set>
                                    <p:anim calcmode="lin" valueType="num">
                                      <p:cBhvr additive="base">
                                        <p:cTn id="83" dur="500"/>
                                        <p:tgtEl>
                                          <p:spTgt spid="812"/>
                                        </p:tgtEl>
                                        <p:attrNameLst>
                                          <p:attrName>ppt_w</p:attrName>
                                        </p:attrNameLst>
                                      </p:cBhvr>
                                      <p:tavLst>
                                        <p:tav tm="0">
                                          <p:val>
                                            <p:strVal val="0"/>
                                          </p:val>
                                        </p:tav>
                                        <p:tav tm="100000">
                                          <p:val>
                                            <p:strVal val="#ppt_w"/>
                                          </p:val>
                                        </p:tav>
                                      </p:tavLst>
                                    </p:anim>
                                    <p:anim calcmode="lin" valueType="num">
                                      <p:cBhvr additive="base">
                                        <p:cTn id="84" dur="500"/>
                                        <p:tgtEl>
                                          <p:spTgt spid="812"/>
                                        </p:tgtEl>
                                        <p:attrNameLst>
                                          <p:attrName>ppt_h</p:attrName>
                                        </p:attrNameLst>
                                      </p:cBhvr>
                                      <p:tavLst>
                                        <p:tav tm="0">
                                          <p:val>
                                            <p:strVal val="0"/>
                                          </p:val>
                                        </p:tav>
                                        <p:tav tm="100000">
                                          <p:val>
                                            <p:strVal val="#ppt_h"/>
                                          </p:val>
                                        </p:tav>
                                      </p:tavLst>
                                    </p:anim>
                                  </p:childTnLst>
                                </p:cTn>
                              </p:par>
                            </p:childTnLst>
                          </p:cTn>
                        </p:par>
                        <p:par>
                          <p:cTn id="85" fill="hold">
                            <p:stCondLst>
                              <p:cond delay="500"/>
                            </p:stCondLst>
                            <p:childTnLst>
                              <p:par>
                                <p:cTn id="86" presetID="23" presetClass="entr" presetSubtype="16" fill="hold" nodeType="afterEffect">
                                  <p:stCondLst>
                                    <p:cond delay="0"/>
                                  </p:stCondLst>
                                  <p:childTnLst>
                                    <p:set>
                                      <p:cBhvr>
                                        <p:cTn id="87" dur="1" fill="hold">
                                          <p:stCondLst>
                                            <p:cond delay="0"/>
                                          </p:stCondLst>
                                        </p:cTn>
                                        <p:tgtEl>
                                          <p:spTgt spid="811"/>
                                        </p:tgtEl>
                                        <p:attrNameLst>
                                          <p:attrName>style.visibility</p:attrName>
                                        </p:attrNameLst>
                                      </p:cBhvr>
                                      <p:to>
                                        <p:strVal val="visible"/>
                                      </p:to>
                                    </p:set>
                                    <p:anim calcmode="lin" valueType="num">
                                      <p:cBhvr additive="base">
                                        <p:cTn id="88" dur="500"/>
                                        <p:tgtEl>
                                          <p:spTgt spid="811"/>
                                        </p:tgtEl>
                                        <p:attrNameLst>
                                          <p:attrName>ppt_w</p:attrName>
                                        </p:attrNameLst>
                                      </p:cBhvr>
                                      <p:tavLst>
                                        <p:tav tm="0">
                                          <p:val>
                                            <p:strVal val="0"/>
                                          </p:val>
                                        </p:tav>
                                        <p:tav tm="100000">
                                          <p:val>
                                            <p:strVal val="#ppt_w"/>
                                          </p:val>
                                        </p:tav>
                                      </p:tavLst>
                                    </p:anim>
                                    <p:anim calcmode="lin" valueType="num">
                                      <p:cBhvr additive="base">
                                        <p:cTn id="89" dur="500"/>
                                        <p:tgtEl>
                                          <p:spTgt spid="811"/>
                                        </p:tgtEl>
                                        <p:attrNameLst>
                                          <p:attrName>ppt_h</p:attrName>
                                        </p:attrNameLst>
                                      </p:cBhvr>
                                      <p:tavLst>
                                        <p:tav tm="0">
                                          <p:val>
                                            <p:strVal val="0"/>
                                          </p:val>
                                        </p:tav>
                                        <p:tav tm="100000">
                                          <p:val>
                                            <p:strVal val="#ppt_h"/>
                                          </p:val>
                                        </p:tav>
                                      </p:tavLst>
                                    </p:anim>
                                  </p:childTnLst>
                                </p:cTn>
                              </p:par>
                            </p:childTnLst>
                          </p:cTn>
                        </p:par>
                        <p:par>
                          <p:cTn id="90" fill="hold">
                            <p:stCondLst>
                              <p:cond delay="1000"/>
                            </p:stCondLst>
                            <p:childTnLst>
                              <p:par>
                                <p:cTn id="91" presetID="23" presetClass="entr" presetSubtype="16" fill="hold" nodeType="afterEffect">
                                  <p:stCondLst>
                                    <p:cond delay="0"/>
                                  </p:stCondLst>
                                  <p:childTnLst>
                                    <p:set>
                                      <p:cBhvr>
                                        <p:cTn id="92" dur="1" fill="hold">
                                          <p:stCondLst>
                                            <p:cond delay="0"/>
                                          </p:stCondLst>
                                        </p:cTn>
                                        <p:tgtEl>
                                          <p:spTgt spid="810"/>
                                        </p:tgtEl>
                                        <p:attrNameLst>
                                          <p:attrName>style.visibility</p:attrName>
                                        </p:attrNameLst>
                                      </p:cBhvr>
                                      <p:to>
                                        <p:strVal val="visible"/>
                                      </p:to>
                                    </p:set>
                                    <p:anim calcmode="lin" valueType="num">
                                      <p:cBhvr additive="base">
                                        <p:cTn id="93" dur="500"/>
                                        <p:tgtEl>
                                          <p:spTgt spid="810"/>
                                        </p:tgtEl>
                                        <p:attrNameLst>
                                          <p:attrName>ppt_w</p:attrName>
                                        </p:attrNameLst>
                                      </p:cBhvr>
                                      <p:tavLst>
                                        <p:tav tm="0">
                                          <p:val>
                                            <p:strVal val="0"/>
                                          </p:val>
                                        </p:tav>
                                        <p:tav tm="100000">
                                          <p:val>
                                            <p:strVal val="#ppt_w"/>
                                          </p:val>
                                        </p:tav>
                                      </p:tavLst>
                                    </p:anim>
                                    <p:anim calcmode="lin" valueType="num">
                                      <p:cBhvr additive="base">
                                        <p:cTn id="94" dur="500"/>
                                        <p:tgtEl>
                                          <p:spTgt spid="810"/>
                                        </p:tgtEl>
                                        <p:attrNameLst>
                                          <p:attrName>ppt_h</p:attrName>
                                        </p:attrNameLst>
                                      </p:cBhvr>
                                      <p:tavLst>
                                        <p:tav tm="0">
                                          <p:val>
                                            <p:strVal val="0"/>
                                          </p:val>
                                        </p:tav>
                                        <p:tav tm="100000">
                                          <p:val>
                                            <p:strVal val="#ppt_h"/>
                                          </p:val>
                                        </p:tav>
                                      </p:tavLst>
                                    </p:anim>
                                  </p:childTnLst>
                                </p:cTn>
                              </p:par>
                            </p:childTnLst>
                          </p:cTn>
                        </p:par>
                        <p:par>
                          <p:cTn id="95" fill="hold">
                            <p:stCondLst>
                              <p:cond delay="1500"/>
                            </p:stCondLst>
                            <p:childTnLst>
                              <p:par>
                                <p:cTn id="96" presetID="23" presetClass="entr" presetSubtype="16" fill="hold" nodeType="afterEffect">
                                  <p:stCondLst>
                                    <p:cond delay="0"/>
                                  </p:stCondLst>
                                  <p:childTnLst>
                                    <p:set>
                                      <p:cBhvr>
                                        <p:cTn id="97" dur="1" fill="hold">
                                          <p:stCondLst>
                                            <p:cond delay="0"/>
                                          </p:stCondLst>
                                        </p:cTn>
                                        <p:tgtEl>
                                          <p:spTgt spid="813"/>
                                        </p:tgtEl>
                                        <p:attrNameLst>
                                          <p:attrName>style.visibility</p:attrName>
                                        </p:attrNameLst>
                                      </p:cBhvr>
                                      <p:to>
                                        <p:strVal val="visible"/>
                                      </p:to>
                                    </p:set>
                                    <p:anim calcmode="lin" valueType="num">
                                      <p:cBhvr additive="base">
                                        <p:cTn id="98" dur="500"/>
                                        <p:tgtEl>
                                          <p:spTgt spid="813"/>
                                        </p:tgtEl>
                                        <p:attrNameLst>
                                          <p:attrName>ppt_w</p:attrName>
                                        </p:attrNameLst>
                                      </p:cBhvr>
                                      <p:tavLst>
                                        <p:tav tm="0">
                                          <p:val>
                                            <p:strVal val="0"/>
                                          </p:val>
                                        </p:tav>
                                        <p:tav tm="100000">
                                          <p:val>
                                            <p:strVal val="#ppt_w"/>
                                          </p:val>
                                        </p:tav>
                                      </p:tavLst>
                                    </p:anim>
                                    <p:anim calcmode="lin" valueType="num">
                                      <p:cBhvr additive="base">
                                        <p:cTn id="99" dur="500"/>
                                        <p:tgtEl>
                                          <p:spTgt spid="813"/>
                                        </p:tgtEl>
                                        <p:attrNameLst>
                                          <p:attrName>ppt_h</p:attrName>
                                        </p:attrNameLst>
                                      </p:cBhvr>
                                      <p:tavLst>
                                        <p:tav tm="0">
                                          <p:val>
                                            <p:strVal val="0"/>
                                          </p:val>
                                        </p:tav>
                                        <p:tav tm="100000">
                                          <p:val>
                                            <p:strVal val="#ppt_h"/>
                                          </p:val>
                                        </p:tav>
                                      </p:tavLst>
                                    </p:anim>
                                  </p:childTnLst>
                                </p:cTn>
                              </p:par>
                            </p:childTnLst>
                          </p:cTn>
                        </p:par>
                      </p:childTnLst>
                    </p:cTn>
                  </p:par>
                  <p:par>
                    <p:cTn id="100" fill="hold">
                      <p:stCondLst>
                        <p:cond delay="indefinite"/>
                      </p:stCondLst>
                      <p:childTnLst>
                        <p:par>
                          <p:cTn id="101" fill="hold">
                            <p:stCondLst>
                              <p:cond delay="0"/>
                            </p:stCondLst>
                            <p:childTnLst>
                              <p:par>
                                <p:cTn id="102" presetID="23" presetClass="entr" presetSubtype="16" fill="hold" nodeType="clickEffect">
                                  <p:stCondLst>
                                    <p:cond delay="0"/>
                                  </p:stCondLst>
                                  <p:childTnLst>
                                    <p:set>
                                      <p:cBhvr>
                                        <p:cTn id="103" dur="1" fill="hold">
                                          <p:stCondLst>
                                            <p:cond delay="0"/>
                                          </p:stCondLst>
                                        </p:cTn>
                                        <p:tgtEl>
                                          <p:spTgt spid="816"/>
                                        </p:tgtEl>
                                        <p:attrNameLst>
                                          <p:attrName>style.visibility</p:attrName>
                                        </p:attrNameLst>
                                      </p:cBhvr>
                                      <p:to>
                                        <p:strVal val="visible"/>
                                      </p:to>
                                    </p:set>
                                    <p:anim calcmode="lin" valueType="num">
                                      <p:cBhvr additive="base">
                                        <p:cTn id="104" dur="500"/>
                                        <p:tgtEl>
                                          <p:spTgt spid="816"/>
                                        </p:tgtEl>
                                        <p:attrNameLst>
                                          <p:attrName>ppt_w</p:attrName>
                                        </p:attrNameLst>
                                      </p:cBhvr>
                                      <p:tavLst>
                                        <p:tav tm="0">
                                          <p:val>
                                            <p:strVal val="0"/>
                                          </p:val>
                                        </p:tav>
                                        <p:tav tm="100000">
                                          <p:val>
                                            <p:strVal val="#ppt_w"/>
                                          </p:val>
                                        </p:tav>
                                      </p:tavLst>
                                    </p:anim>
                                    <p:anim calcmode="lin" valueType="num">
                                      <p:cBhvr additive="base">
                                        <p:cTn id="105" dur="500"/>
                                        <p:tgtEl>
                                          <p:spTgt spid="816"/>
                                        </p:tgtEl>
                                        <p:attrNameLst>
                                          <p:attrName>ppt_h</p:attrName>
                                        </p:attrNameLst>
                                      </p:cBhvr>
                                      <p:tavLst>
                                        <p:tav tm="0">
                                          <p:val>
                                            <p:strVal val="0"/>
                                          </p:val>
                                        </p:tav>
                                        <p:tav tm="100000">
                                          <p:val>
                                            <p:strVal val="#ppt_h"/>
                                          </p:val>
                                        </p:tav>
                                      </p:tavLst>
                                    </p:anim>
                                  </p:childTnLst>
                                </p:cTn>
                              </p:par>
                            </p:childTnLst>
                          </p:cTn>
                        </p:par>
                        <p:par>
                          <p:cTn id="106" fill="hold">
                            <p:stCondLst>
                              <p:cond delay="500"/>
                            </p:stCondLst>
                            <p:childTnLst>
                              <p:par>
                                <p:cTn id="107" presetID="23" presetClass="entr" presetSubtype="16" fill="hold" nodeType="afterEffect">
                                  <p:stCondLst>
                                    <p:cond delay="0"/>
                                  </p:stCondLst>
                                  <p:childTnLst>
                                    <p:set>
                                      <p:cBhvr>
                                        <p:cTn id="108" dur="1" fill="hold">
                                          <p:stCondLst>
                                            <p:cond delay="0"/>
                                          </p:stCondLst>
                                        </p:cTn>
                                        <p:tgtEl>
                                          <p:spTgt spid="815"/>
                                        </p:tgtEl>
                                        <p:attrNameLst>
                                          <p:attrName>style.visibility</p:attrName>
                                        </p:attrNameLst>
                                      </p:cBhvr>
                                      <p:to>
                                        <p:strVal val="visible"/>
                                      </p:to>
                                    </p:set>
                                    <p:anim calcmode="lin" valueType="num">
                                      <p:cBhvr additive="base">
                                        <p:cTn id="109" dur="500"/>
                                        <p:tgtEl>
                                          <p:spTgt spid="815"/>
                                        </p:tgtEl>
                                        <p:attrNameLst>
                                          <p:attrName>ppt_w</p:attrName>
                                        </p:attrNameLst>
                                      </p:cBhvr>
                                      <p:tavLst>
                                        <p:tav tm="0">
                                          <p:val>
                                            <p:strVal val="0"/>
                                          </p:val>
                                        </p:tav>
                                        <p:tav tm="100000">
                                          <p:val>
                                            <p:strVal val="#ppt_w"/>
                                          </p:val>
                                        </p:tav>
                                      </p:tavLst>
                                    </p:anim>
                                    <p:anim calcmode="lin" valueType="num">
                                      <p:cBhvr additive="base">
                                        <p:cTn id="110" dur="500"/>
                                        <p:tgtEl>
                                          <p:spTgt spid="815"/>
                                        </p:tgtEl>
                                        <p:attrNameLst>
                                          <p:attrName>ppt_h</p:attrName>
                                        </p:attrNameLst>
                                      </p:cBhvr>
                                      <p:tavLst>
                                        <p:tav tm="0">
                                          <p:val>
                                            <p:strVal val="0"/>
                                          </p:val>
                                        </p:tav>
                                        <p:tav tm="100000">
                                          <p:val>
                                            <p:strVal val="#ppt_h"/>
                                          </p:val>
                                        </p:tav>
                                      </p:tavLst>
                                    </p:anim>
                                  </p:childTnLst>
                                </p:cTn>
                              </p:par>
                            </p:childTnLst>
                          </p:cTn>
                        </p:par>
                        <p:par>
                          <p:cTn id="111" fill="hold">
                            <p:stCondLst>
                              <p:cond delay="1000"/>
                            </p:stCondLst>
                            <p:childTnLst>
                              <p:par>
                                <p:cTn id="112" presetID="23" presetClass="entr" presetSubtype="16" fill="hold" nodeType="afterEffect">
                                  <p:stCondLst>
                                    <p:cond delay="0"/>
                                  </p:stCondLst>
                                  <p:childTnLst>
                                    <p:set>
                                      <p:cBhvr>
                                        <p:cTn id="113" dur="1" fill="hold">
                                          <p:stCondLst>
                                            <p:cond delay="0"/>
                                          </p:stCondLst>
                                        </p:cTn>
                                        <p:tgtEl>
                                          <p:spTgt spid="814"/>
                                        </p:tgtEl>
                                        <p:attrNameLst>
                                          <p:attrName>style.visibility</p:attrName>
                                        </p:attrNameLst>
                                      </p:cBhvr>
                                      <p:to>
                                        <p:strVal val="visible"/>
                                      </p:to>
                                    </p:set>
                                    <p:anim calcmode="lin" valueType="num">
                                      <p:cBhvr additive="base">
                                        <p:cTn id="114" dur="500"/>
                                        <p:tgtEl>
                                          <p:spTgt spid="814"/>
                                        </p:tgtEl>
                                        <p:attrNameLst>
                                          <p:attrName>ppt_w</p:attrName>
                                        </p:attrNameLst>
                                      </p:cBhvr>
                                      <p:tavLst>
                                        <p:tav tm="0">
                                          <p:val>
                                            <p:strVal val="0"/>
                                          </p:val>
                                        </p:tav>
                                        <p:tav tm="100000">
                                          <p:val>
                                            <p:strVal val="#ppt_w"/>
                                          </p:val>
                                        </p:tav>
                                      </p:tavLst>
                                    </p:anim>
                                    <p:anim calcmode="lin" valueType="num">
                                      <p:cBhvr additive="base">
                                        <p:cTn id="115" dur="500"/>
                                        <p:tgtEl>
                                          <p:spTgt spid="814"/>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19"/>
          <p:cNvSpPr txBox="1">
            <a:spLocks noGrp="1"/>
          </p:cNvSpPr>
          <p:nvPr>
            <p:ph type="title"/>
          </p:nvPr>
        </p:nvSpPr>
        <p:spPr>
          <a:xfrm>
            <a:off x="685800" y="609600"/>
            <a:ext cx="7772400" cy="1143000"/>
          </a:xfrm>
          <a:prstGeom prst="rect">
            <a:avLst/>
          </a:prstGeom>
          <a:solidFill>
            <a:srgbClr val="FF0000"/>
          </a:solidFill>
          <a:ln w="381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1" i="0" u="none">
                <a:solidFill>
                  <a:schemeClr val="dk2"/>
                </a:solidFill>
                <a:latin typeface="Times New Roman"/>
                <a:ea typeface="Times New Roman"/>
                <a:cs typeface="Times New Roman"/>
                <a:sym typeface="Times New Roman"/>
              </a:rPr>
              <a:t>Shutter Fold Foldable™</a:t>
            </a:r>
            <a:endParaRPr/>
          </a:p>
        </p:txBody>
      </p:sp>
      <p:sp>
        <p:nvSpPr>
          <p:cNvPr id="142" name="Google Shape;142;p19"/>
          <p:cNvSpPr txBox="1">
            <a:spLocks noGrp="1"/>
          </p:cNvSpPr>
          <p:nvPr>
            <p:ph type="body" idx="1"/>
          </p:nvPr>
        </p:nvSpPr>
        <p:spPr>
          <a:xfrm>
            <a:off x="457200" y="1600200"/>
            <a:ext cx="4870450" cy="4525962"/>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3600"/>
              <a:buFont typeface="Times New Roman"/>
              <a:buChar char="•"/>
            </a:pPr>
            <a:r>
              <a:rPr lang="en-US" sz="3600" b="0" i="0" u="none">
                <a:solidFill>
                  <a:schemeClr val="dk1"/>
                </a:solidFill>
                <a:latin typeface="Times New Roman"/>
                <a:ea typeface="Times New Roman"/>
                <a:cs typeface="Times New Roman"/>
                <a:sym typeface="Times New Roman"/>
              </a:rPr>
              <a:t>Fold one 8.5 X 11 sheet of paper like a ‘hamburger’.</a:t>
            </a:r>
            <a:endParaRPr/>
          </a:p>
          <a:p>
            <a:pPr marL="342900" lvl="0" indent="-342900" algn="l" rtl="0">
              <a:lnSpc>
                <a:spcPct val="100000"/>
              </a:lnSpc>
              <a:spcBef>
                <a:spcPts val="720"/>
              </a:spcBef>
              <a:spcAft>
                <a:spcPts val="0"/>
              </a:spcAft>
              <a:buClr>
                <a:schemeClr val="dk1"/>
              </a:buClr>
              <a:buSzPts val="3600"/>
              <a:buFont typeface="Times New Roman"/>
              <a:buChar char="•"/>
            </a:pPr>
            <a:r>
              <a:rPr lang="en-US" sz="3600" b="0" i="0" u="none">
                <a:solidFill>
                  <a:schemeClr val="dk1"/>
                </a:solidFill>
                <a:latin typeface="Times New Roman"/>
                <a:ea typeface="Times New Roman"/>
                <a:cs typeface="Times New Roman"/>
                <a:sym typeface="Times New Roman"/>
              </a:rPr>
              <a:t>Crease, then open.</a:t>
            </a:r>
            <a:endParaRPr/>
          </a:p>
        </p:txBody>
      </p:sp>
      <p:grpSp>
        <p:nvGrpSpPr>
          <p:cNvPr id="143" name="Google Shape;143;p19"/>
          <p:cNvGrpSpPr/>
          <p:nvPr/>
        </p:nvGrpSpPr>
        <p:grpSpPr>
          <a:xfrm>
            <a:off x="6156325" y="1844675"/>
            <a:ext cx="2366962" cy="2746375"/>
            <a:chOff x="6156325" y="1844675"/>
            <a:chExt cx="2366962" cy="2746375"/>
          </a:xfrm>
        </p:grpSpPr>
        <p:grpSp>
          <p:nvGrpSpPr>
            <p:cNvPr id="144" name="Google Shape;144;p19"/>
            <p:cNvGrpSpPr/>
            <p:nvPr/>
          </p:nvGrpSpPr>
          <p:grpSpPr>
            <a:xfrm>
              <a:off x="6156325" y="1844675"/>
              <a:ext cx="2366962" cy="1828800"/>
              <a:chOff x="8812212" y="3455987"/>
              <a:chExt cx="2514600" cy="1943100"/>
            </a:xfrm>
          </p:grpSpPr>
          <p:sp>
            <p:nvSpPr>
              <p:cNvPr id="145" name="Google Shape;145;p19"/>
              <p:cNvSpPr txBox="1"/>
              <p:nvPr/>
            </p:nvSpPr>
            <p:spPr>
              <a:xfrm>
                <a:off x="8812212" y="3455987"/>
                <a:ext cx="2514600" cy="1943100"/>
              </a:xfrm>
              <a:prstGeom prst="rect">
                <a:avLst/>
              </a:prstGeom>
              <a:solidFill>
                <a:srgbClr val="00FFFF"/>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cxnSp>
            <p:nvCxnSpPr>
              <p:cNvPr id="146" name="Google Shape;146;p19"/>
              <p:cNvCxnSpPr/>
              <p:nvPr/>
            </p:nvCxnSpPr>
            <p:spPr>
              <a:xfrm>
                <a:off x="10069512" y="3455987"/>
                <a:ext cx="0" cy="1943100"/>
              </a:xfrm>
              <a:prstGeom prst="straightConnector1">
                <a:avLst/>
              </a:prstGeom>
              <a:noFill/>
              <a:ln w="15875" cap="flat" cmpd="sng">
                <a:solidFill>
                  <a:srgbClr val="000000"/>
                </a:solidFill>
                <a:prstDash val="solid"/>
                <a:miter lim="800000"/>
                <a:headEnd type="none" w="med" len="med"/>
                <a:tailEnd type="none" w="med" len="med"/>
              </a:ln>
            </p:spPr>
          </p:cxnSp>
        </p:grpSp>
        <p:sp>
          <p:nvSpPr>
            <p:cNvPr id="147" name="Google Shape;147;p19"/>
            <p:cNvSpPr txBox="1"/>
            <p:nvPr/>
          </p:nvSpPr>
          <p:spPr>
            <a:xfrm>
              <a:off x="6300787" y="3536950"/>
              <a:ext cx="2087562" cy="10541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3600"/>
                <a:buFont typeface="Times New Roman"/>
                <a:buNone/>
              </a:pPr>
              <a:r>
                <a:rPr lang="en-US" sz="3600" b="1" i="0" u="none">
                  <a:solidFill>
                    <a:schemeClr val="dk1"/>
                  </a:solidFill>
                  <a:latin typeface="Times New Roman"/>
                  <a:ea typeface="Times New Roman"/>
                  <a:cs typeface="Times New Roman"/>
                  <a:sym typeface="Times New Roman"/>
                </a:rPr>
                <a:t>↑</a:t>
              </a:r>
              <a:endParaRPr/>
            </a:p>
            <a:p>
              <a:pPr marL="0" marR="0" lvl="0" indent="0" algn="ctr" rtl="0">
                <a:lnSpc>
                  <a:spcPct val="100000"/>
                </a:lnSpc>
                <a:spcBef>
                  <a:spcPts val="1200"/>
                </a:spcBef>
                <a:spcAft>
                  <a:spcPts val="0"/>
                </a:spcAft>
                <a:buClr>
                  <a:schemeClr val="dk1"/>
                </a:buClr>
                <a:buSzPts val="2400"/>
                <a:buFont typeface="Times New Roman"/>
                <a:buNone/>
              </a:pPr>
              <a:r>
                <a:rPr lang="en-US" sz="2400" b="1" i="0" u="none">
                  <a:solidFill>
                    <a:schemeClr val="dk1"/>
                  </a:solidFill>
                  <a:latin typeface="Times New Roman"/>
                  <a:ea typeface="Times New Roman"/>
                  <a:cs typeface="Times New Roman"/>
                  <a:sym typeface="Times New Roman"/>
                </a:rPr>
                <a:t>Crease</a:t>
              </a:r>
              <a:endParaRPr/>
            </a:p>
          </p:txBody>
        </p:sp>
      </p:gr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822"/>
        <p:cNvGrpSpPr/>
        <p:nvPr/>
      </p:nvGrpSpPr>
      <p:grpSpPr>
        <a:xfrm>
          <a:off x="0" y="0"/>
          <a:ext cx="0" cy="0"/>
          <a:chOff x="0" y="0"/>
          <a:chExt cx="0" cy="0"/>
        </a:xfrm>
      </p:grpSpPr>
      <p:sp>
        <p:nvSpPr>
          <p:cNvPr id="823" name="Google Shape;823;p54"/>
          <p:cNvSpPr/>
          <p:nvPr/>
        </p:nvSpPr>
        <p:spPr>
          <a:xfrm>
            <a:off x="3429000" y="381000"/>
            <a:ext cx="1905000" cy="381000"/>
          </a:xfrm>
          <a:prstGeom prst="rect">
            <a:avLst/>
          </a:prstGeom>
        </p:spPr>
        <p:txBody>
          <a:bodyPr>
            <a:prstTxWarp prst="textPlain">
              <a:avLst/>
            </a:prstTxWarp>
          </a:bodyPr>
          <a:lstStyle/>
          <a:p>
            <a:pPr lvl="0" algn="l"/>
            <a:r>
              <a:rPr b="0" i="0">
                <a:ln w="12700" cap="flat" cmpd="sng">
                  <a:solidFill>
                    <a:schemeClr val="dk1"/>
                  </a:solidFill>
                  <a:prstDash val="solid"/>
                  <a:miter lim="800000"/>
                  <a:headEnd type="none" w="sm" len="sm"/>
                  <a:tailEnd type="none" w="sm" len="sm"/>
                </a:ln>
                <a:solidFill>
                  <a:srgbClr val="993300"/>
                </a:solidFill>
                <a:latin typeface="Georgia"/>
              </a:rPr>
              <a:t>You try </a:t>
            </a:r>
          </a:p>
        </p:txBody>
      </p:sp>
      <p:sp>
        <p:nvSpPr>
          <p:cNvPr id="824" name="Google Shape;824;p54"/>
          <p:cNvSpPr txBox="1"/>
          <p:nvPr/>
        </p:nvSpPr>
        <p:spPr>
          <a:xfrm>
            <a:off x="381000" y="838200"/>
            <a:ext cx="8077200" cy="519112"/>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accent2"/>
              </a:buClr>
              <a:buSzPts val="2800"/>
              <a:buFont typeface="Times New Roman"/>
              <a:buNone/>
            </a:pPr>
            <a:r>
              <a:rPr lang="en-US" sz="2800" b="1" i="0" u="none">
                <a:solidFill>
                  <a:schemeClr val="accent2"/>
                </a:solidFill>
                <a:latin typeface="Times New Roman"/>
                <a:ea typeface="Times New Roman"/>
                <a:cs typeface="Times New Roman"/>
                <a:sym typeface="Times New Roman"/>
              </a:rPr>
              <a:t>Express percents to fractions by dividing by 100</a:t>
            </a:r>
            <a:endParaRPr/>
          </a:p>
        </p:txBody>
      </p:sp>
      <p:sp>
        <p:nvSpPr>
          <p:cNvPr id="825" name="Google Shape;825;p54"/>
          <p:cNvSpPr/>
          <p:nvPr/>
        </p:nvSpPr>
        <p:spPr>
          <a:xfrm>
            <a:off x="3657600" y="2590800"/>
            <a:ext cx="685800" cy="3810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100 </a:t>
            </a:r>
          </a:p>
        </p:txBody>
      </p:sp>
      <p:cxnSp>
        <p:nvCxnSpPr>
          <p:cNvPr id="826" name="Google Shape;826;p54"/>
          <p:cNvCxnSpPr/>
          <p:nvPr/>
        </p:nvCxnSpPr>
        <p:spPr>
          <a:xfrm>
            <a:off x="3505200" y="2438400"/>
            <a:ext cx="990600" cy="0"/>
          </a:xfrm>
          <a:prstGeom prst="straightConnector1">
            <a:avLst/>
          </a:prstGeom>
          <a:noFill/>
          <a:ln w="38100" cap="flat" cmpd="sng">
            <a:solidFill>
              <a:schemeClr val="dk1"/>
            </a:solidFill>
            <a:prstDash val="solid"/>
            <a:miter lim="800000"/>
            <a:headEnd type="none" w="med" len="med"/>
            <a:tailEnd type="none" w="med" len="med"/>
          </a:ln>
        </p:spPr>
      </p:cxnSp>
      <p:sp>
        <p:nvSpPr>
          <p:cNvPr id="827" name="Google Shape;827;p54"/>
          <p:cNvSpPr/>
          <p:nvPr/>
        </p:nvSpPr>
        <p:spPr>
          <a:xfrm>
            <a:off x="3733800" y="1905000"/>
            <a:ext cx="533400" cy="3810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35 </a:t>
            </a:r>
          </a:p>
        </p:txBody>
      </p:sp>
      <p:sp>
        <p:nvSpPr>
          <p:cNvPr id="828" name="Google Shape;828;p54"/>
          <p:cNvSpPr/>
          <p:nvPr/>
        </p:nvSpPr>
        <p:spPr>
          <a:xfrm>
            <a:off x="2514600" y="2286000"/>
            <a:ext cx="457200" cy="2286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rgbClr val="336699"/>
                </a:solidFill>
                <a:latin typeface="Times New Roman"/>
              </a:rPr>
              <a:t>= </a:t>
            </a:r>
          </a:p>
        </p:txBody>
      </p:sp>
      <p:sp>
        <p:nvSpPr>
          <p:cNvPr id="829" name="Google Shape;829;p54"/>
          <p:cNvSpPr/>
          <p:nvPr/>
        </p:nvSpPr>
        <p:spPr>
          <a:xfrm>
            <a:off x="990600" y="2133600"/>
            <a:ext cx="1143000" cy="5334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35 % </a:t>
            </a:r>
          </a:p>
        </p:txBody>
      </p:sp>
      <p:sp>
        <p:nvSpPr>
          <p:cNvPr id="830" name="Google Shape;830;p54"/>
          <p:cNvSpPr/>
          <p:nvPr/>
        </p:nvSpPr>
        <p:spPr>
          <a:xfrm>
            <a:off x="5181600" y="2286000"/>
            <a:ext cx="457200" cy="2286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rgbClr val="336699"/>
                </a:solidFill>
                <a:latin typeface="Times New Roman"/>
              </a:rPr>
              <a:t>= </a:t>
            </a:r>
          </a:p>
        </p:txBody>
      </p:sp>
      <p:sp>
        <p:nvSpPr>
          <p:cNvPr id="831" name="Google Shape;831;p54"/>
          <p:cNvSpPr/>
          <p:nvPr/>
        </p:nvSpPr>
        <p:spPr>
          <a:xfrm>
            <a:off x="6400800" y="2590800"/>
            <a:ext cx="609600" cy="3810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20 </a:t>
            </a:r>
          </a:p>
        </p:txBody>
      </p:sp>
      <p:cxnSp>
        <p:nvCxnSpPr>
          <p:cNvPr id="832" name="Google Shape;832;p54"/>
          <p:cNvCxnSpPr/>
          <p:nvPr/>
        </p:nvCxnSpPr>
        <p:spPr>
          <a:xfrm>
            <a:off x="6248400" y="2438400"/>
            <a:ext cx="990600" cy="0"/>
          </a:xfrm>
          <a:prstGeom prst="straightConnector1">
            <a:avLst/>
          </a:prstGeom>
          <a:noFill/>
          <a:ln w="38100" cap="flat" cmpd="sng">
            <a:solidFill>
              <a:schemeClr val="dk1"/>
            </a:solidFill>
            <a:prstDash val="solid"/>
            <a:miter lim="800000"/>
            <a:headEnd type="none" w="med" len="med"/>
            <a:tailEnd type="none" w="med" len="med"/>
          </a:ln>
        </p:spPr>
      </p:cxnSp>
      <p:sp>
        <p:nvSpPr>
          <p:cNvPr id="833" name="Google Shape;833;p54"/>
          <p:cNvSpPr/>
          <p:nvPr/>
        </p:nvSpPr>
        <p:spPr>
          <a:xfrm>
            <a:off x="6477000" y="1905000"/>
            <a:ext cx="381000" cy="3810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7 </a:t>
            </a:r>
          </a:p>
        </p:txBody>
      </p:sp>
      <p:sp>
        <p:nvSpPr>
          <p:cNvPr id="834" name="Google Shape;834;p54"/>
          <p:cNvSpPr/>
          <p:nvPr/>
        </p:nvSpPr>
        <p:spPr>
          <a:xfrm>
            <a:off x="3733800" y="3962400"/>
            <a:ext cx="685800" cy="3810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100 </a:t>
            </a:r>
          </a:p>
        </p:txBody>
      </p:sp>
      <p:cxnSp>
        <p:nvCxnSpPr>
          <p:cNvPr id="835" name="Google Shape;835;p54"/>
          <p:cNvCxnSpPr/>
          <p:nvPr/>
        </p:nvCxnSpPr>
        <p:spPr>
          <a:xfrm>
            <a:off x="3581400" y="3810000"/>
            <a:ext cx="990600" cy="0"/>
          </a:xfrm>
          <a:prstGeom prst="straightConnector1">
            <a:avLst/>
          </a:prstGeom>
          <a:noFill/>
          <a:ln w="38100" cap="flat" cmpd="sng">
            <a:solidFill>
              <a:schemeClr val="dk1"/>
            </a:solidFill>
            <a:prstDash val="solid"/>
            <a:miter lim="800000"/>
            <a:headEnd type="none" w="med" len="med"/>
            <a:tailEnd type="none" w="med" len="med"/>
          </a:ln>
        </p:spPr>
      </p:cxnSp>
      <p:sp>
        <p:nvSpPr>
          <p:cNvPr id="836" name="Google Shape;836;p54"/>
          <p:cNvSpPr/>
          <p:nvPr/>
        </p:nvSpPr>
        <p:spPr>
          <a:xfrm>
            <a:off x="3962400" y="3352800"/>
            <a:ext cx="228600" cy="3810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5 </a:t>
            </a:r>
          </a:p>
        </p:txBody>
      </p:sp>
      <p:sp>
        <p:nvSpPr>
          <p:cNvPr id="837" name="Google Shape;837;p54"/>
          <p:cNvSpPr/>
          <p:nvPr/>
        </p:nvSpPr>
        <p:spPr>
          <a:xfrm>
            <a:off x="2590800" y="3657600"/>
            <a:ext cx="457200" cy="2286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rgbClr val="336699"/>
                </a:solidFill>
                <a:latin typeface="Times New Roman"/>
              </a:rPr>
              <a:t>= </a:t>
            </a:r>
          </a:p>
        </p:txBody>
      </p:sp>
      <p:sp>
        <p:nvSpPr>
          <p:cNvPr id="838" name="Google Shape;838;p54"/>
          <p:cNvSpPr/>
          <p:nvPr/>
        </p:nvSpPr>
        <p:spPr>
          <a:xfrm>
            <a:off x="1066800" y="3505200"/>
            <a:ext cx="1143000" cy="5334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5 % </a:t>
            </a:r>
          </a:p>
        </p:txBody>
      </p:sp>
      <p:sp>
        <p:nvSpPr>
          <p:cNvPr id="839" name="Google Shape;839;p54"/>
          <p:cNvSpPr/>
          <p:nvPr/>
        </p:nvSpPr>
        <p:spPr>
          <a:xfrm>
            <a:off x="5257800" y="3657600"/>
            <a:ext cx="457200" cy="2286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rgbClr val="336699"/>
                </a:solidFill>
                <a:latin typeface="Times New Roman"/>
              </a:rPr>
              <a:t>= </a:t>
            </a:r>
          </a:p>
        </p:txBody>
      </p:sp>
      <p:sp>
        <p:nvSpPr>
          <p:cNvPr id="840" name="Google Shape;840;p54"/>
          <p:cNvSpPr/>
          <p:nvPr/>
        </p:nvSpPr>
        <p:spPr>
          <a:xfrm>
            <a:off x="6477000" y="3962400"/>
            <a:ext cx="609600" cy="3810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20 </a:t>
            </a:r>
          </a:p>
        </p:txBody>
      </p:sp>
      <p:cxnSp>
        <p:nvCxnSpPr>
          <p:cNvPr id="841" name="Google Shape;841;p54"/>
          <p:cNvCxnSpPr/>
          <p:nvPr/>
        </p:nvCxnSpPr>
        <p:spPr>
          <a:xfrm>
            <a:off x="6324600" y="3810000"/>
            <a:ext cx="990600" cy="0"/>
          </a:xfrm>
          <a:prstGeom prst="straightConnector1">
            <a:avLst/>
          </a:prstGeom>
          <a:noFill/>
          <a:ln w="38100" cap="flat" cmpd="sng">
            <a:solidFill>
              <a:schemeClr val="dk1"/>
            </a:solidFill>
            <a:prstDash val="solid"/>
            <a:miter lim="800000"/>
            <a:headEnd type="none" w="med" len="med"/>
            <a:tailEnd type="none" w="med" len="med"/>
          </a:ln>
        </p:spPr>
      </p:cxnSp>
      <p:sp>
        <p:nvSpPr>
          <p:cNvPr id="842" name="Google Shape;842;p54"/>
          <p:cNvSpPr/>
          <p:nvPr/>
        </p:nvSpPr>
        <p:spPr>
          <a:xfrm>
            <a:off x="6553200" y="3276600"/>
            <a:ext cx="381000" cy="3810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1 </a:t>
            </a:r>
          </a:p>
        </p:txBody>
      </p:sp>
      <p:sp>
        <p:nvSpPr>
          <p:cNvPr id="843" name="Google Shape;843;p54"/>
          <p:cNvSpPr/>
          <p:nvPr/>
        </p:nvSpPr>
        <p:spPr>
          <a:xfrm>
            <a:off x="609600" y="5181600"/>
            <a:ext cx="1371600" cy="5334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130 % </a:t>
            </a:r>
          </a:p>
        </p:txBody>
      </p:sp>
      <p:sp>
        <p:nvSpPr>
          <p:cNvPr id="844" name="Google Shape;844;p54"/>
          <p:cNvSpPr/>
          <p:nvPr/>
        </p:nvSpPr>
        <p:spPr>
          <a:xfrm>
            <a:off x="2286000" y="5334000"/>
            <a:ext cx="381000" cy="1524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 </a:t>
            </a:r>
          </a:p>
        </p:txBody>
      </p:sp>
      <p:sp>
        <p:nvSpPr>
          <p:cNvPr id="845" name="Google Shape;845;p54"/>
          <p:cNvSpPr/>
          <p:nvPr/>
        </p:nvSpPr>
        <p:spPr>
          <a:xfrm>
            <a:off x="2971800" y="5562600"/>
            <a:ext cx="974725" cy="3810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100 </a:t>
            </a:r>
          </a:p>
        </p:txBody>
      </p:sp>
      <p:cxnSp>
        <p:nvCxnSpPr>
          <p:cNvPr id="846" name="Google Shape;846;p54"/>
          <p:cNvCxnSpPr/>
          <p:nvPr/>
        </p:nvCxnSpPr>
        <p:spPr>
          <a:xfrm>
            <a:off x="2895600" y="5410200"/>
            <a:ext cx="1219200" cy="0"/>
          </a:xfrm>
          <a:prstGeom prst="straightConnector1">
            <a:avLst/>
          </a:prstGeom>
          <a:noFill/>
          <a:ln w="38100" cap="flat" cmpd="sng">
            <a:solidFill>
              <a:schemeClr val="dk1"/>
            </a:solidFill>
            <a:prstDash val="solid"/>
            <a:miter lim="800000"/>
            <a:headEnd type="none" w="med" len="med"/>
            <a:tailEnd type="none" w="med" len="med"/>
          </a:ln>
        </p:spPr>
      </p:cxnSp>
      <p:sp>
        <p:nvSpPr>
          <p:cNvPr id="847" name="Google Shape;847;p54"/>
          <p:cNvSpPr/>
          <p:nvPr/>
        </p:nvSpPr>
        <p:spPr>
          <a:xfrm>
            <a:off x="2971800" y="4876800"/>
            <a:ext cx="914400" cy="3810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130 </a:t>
            </a:r>
          </a:p>
        </p:txBody>
      </p:sp>
      <p:sp>
        <p:nvSpPr>
          <p:cNvPr id="848" name="Google Shape;848;p54"/>
          <p:cNvSpPr/>
          <p:nvPr/>
        </p:nvSpPr>
        <p:spPr>
          <a:xfrm>
            <a:off x="4343400" y="5334000"/>
            <a:ext cx="381000" cy="1524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 </a:t>
            </a:r>
          </a:p>
        </p:txBody>
      </p:sp>
      <p:sp>
        <p:nvSpPr>
          <p:cNvPr id="849" name="Google Shape;849;p54"/>
          <p:cNvSpPr/>
          <p:nvPr/>
        </p:nvSpPr>
        <p:spPr>
          <a:xfrm>
            <a:off x="5029200" y="5562600"/>
            <a:ext cx="609600" cy="3810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10 </a:t>
            </a:r>
          </a:p>
        </p:txBody>
      </p:sp>
      <p:cxnSp>
        <p:nvCxnSpPr>
          <p:cNvPr id="850" name="Google Shape;850;p54"/>
          <p:cNvCxnSpPr/>
          <p:nvPr/>
        </p:nvCxnSpPr>
        <p:spPr>
          <a:xfrm>
            <a:off x="4953000" y="5410200"/>
            <a:ext cx="838200" cy="0"/>
          </a:xfrm>
          <a:prstGeom prst="straightConnector1">
            <a:avLst/>
          </a:prstGeom>
          <a:noFill/>
          <a:ln w="38100" cap="flat" cmpd="sng">
            <a:solidFill>
              <a:schemeClr val="dk1"/>
            </a:solidFill>
            <a:prstDash val="solid"/>
            <a:miter lim="800000"/>
            <a:headEnd type="none" w="med" len="med"/>
            <a:tailEnd type="none" w="med" len="med"/>
          </a:ln>
        </p:spPr>
      </p:cxnSp>
      <p:sp>
        <p:nvSpPr>
          <p:cNvPr id="851" name="Google Shape;851;p54"/>
          <p:cNvSpPr/>
          <p:nvPr/>
        </p:nvSpPr>
        <p:spPr>
          <a:xfrm>
            <a:off x="5029200" y="4876800"/>
            <a:ext cx="533400" cy="381000"/>
          </a:xfrm>
          <a:prstGeom prst="rect">
            <a:avLst/>
          </a:prstGeom>
        </p:spPr>
        <p:txBody>
          <a:bodyPr>
            <a:prstTxWarp prst="textPlain">
              <a:avLst/>
            </a:prstTxWarp>
          </a:bodyPr>
          <a:lstStyle/>
          <a:p>
            <a:pPr lvl="0" algn="l"/>
            <a:r>
              <a:rPr b="0" i="0">
                <a:ln w="9525" cap="flat" cmpd="sng">
                  <a:solidFill>
                    <a:schemeClr val="dk1"/>
                  </a:solidFill>
                  <a:prstDash val="solid"/>
                  <a:miter lim="800000"/>
                  <a:headEnd type="none" w="sm" len="sm"/>
                  <a:tailEnd type="none" w="sm" len="sm"/>
                </a:ln>
                <a:solidFill>
                  <a:schemeClr val="dk2"/>
                </a:solidFill>
                <a:latin typeface="Times New Roman"/>
              </a:rPr>
              <a:t>13 </a:t>
            </a:r>
          </a:p>
        </p:txBody>
      </p:sp>
      <p:pic>
        <p:nvPicPr>
          <p:cNvPr id="852" name="Google Shape;852;p54"/>
          <p:cNvPicPr preferRelativeResize="0"/>
          <p:nvPr/>
        </p:nvPicPr>
        <p:blipFill rotWithShape="1">
          <a:blip r:embed="rId3">
            <a:alphaModFix/>
          </a:blip>
          <a:srcRect/>
          <a:stretch/>
        </p:blipFill>
        <p:spPr>
          <a:xfrm>
            <a:off x="6127750" y="4724400"/>
            <a:ext cx="1446212" cy="12192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827"/>
                                        </p:tgtEl>
                                        <p:attrNameLst>
                                          <p:attrName>style.visibility</p:attrName>
                                        </p:attrNameLst>
                                      </p:cBhvr>
                                      <p:to>
                                        <p:strVal val="visible"/>
                                      </p:to>
                                    </p:set>
                                    <p:anim calcmode="lin" valueType="num">
                                      <p:cBhvr additive="base">
                                        <p:cTn id="7" dur="500"/>
                                        <p:tgtEl>
                                          <p:spTgt spid="827"/>
                                        </p:tgtEl>
                                        <p:attrNameLst>
                                          <p:attrName>ppt_w</p:attrName>
                                        </p:attrNameLst>
                                      </p:cBhvr>
                                      <p:tavLst>
                                        <p:tav tm="0">
                                          <p:val>
                                            <p:strVal val="0"/>
                                          </p:val>
                                        </p:tav>
                                        <p:tav tm="100000">
                                          <p:val>
                                            <p:strVal val="#ppt_w"/>
                                          </p:val>
                                        </p:tav>
                                      </p:tavLst>
                                    </p:anim>
                                    <p:anim calcmode="lin" valueType="num">
                                      <p:cBhvr additive="base">
                                        <p:cTn id="8" dur="500"/>
                                        <p:tgtEl>
                                          <p:spTgt spid="827"/>
                                        </p:tgtEl>
                                        <p:attrNameLst>
                                          <p:attrName>ppt_h</p:attrName>
                                        </p:attrNameLst>
                                      </p:cBhvr>
                                      <p:tavLst>
                                        <p:tav tm="0">
                                          <p:val>
                                            <p:strVal val="0"/>
                                          </p:val>
                                        </p:tav>
                                        <p:tav tm="100000">
                                          <p:val>
                                            <p:strVal val="#ppt_h"/>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826"/>
                                        </p:tgtEl>
                                        <p:attrNameLst>
                                          <p:attrName>style.visibility</p:attrName>
                                        </p:attrNameLst>
                                      </p:cBhvr>
                                      <p:to>
                                        <p:strVal val="visible"/>
                                      </p:to>
                                    </p:set>
                                    <p:anim calcmode="lin" valueType="num">
                                      <p:cBhvr additive="base">
                                        <p:cTn id="12" dur="500"/>
                                        <p:tgtEl>
                                          <p:spTgt spid="826"/>
                                        </p:tgtEl>
                                        <p:attrNameLst>
                                          <p:attrName>ppt_w</p:attrName>
                                        </p:attrNameLst>
                                      </p:cBhvr>
                                      <p:tavLst>
                                        <p:tav tm="0">
                                          <p:val>
                                            <p:strVal val="0"/>
                                          </p:val>
                                        </p:tav>
                                        <p:tav tm="100000">
                                          <p:val>
                                            <p:strVal val="#ppt_w"/>
                                          </p:val>
                                        </p:tav>
                                      </p:tavLst>
                                    </p:anim>
                                    <p:anim calcmode="lin" valueType="num">
                                      <p:cBhvr additive="base">
                                        <p:cTn id="13" dur="500"/>
                                        <p:tgtEl>
                                          <p:spTgt spid="826"/>
                                        </p:tgtEl>
                                        <p:attrNameLst>
                                          <p:attrName>ppt_h</p:attrName>
                                        </p:attrNameLst>
                                      </p:cBhvr>
                                      <p:tavLst>
                                        <p:tav tm="0">
                                          <p:val>
                                            <p:strVal val="0"/>
                                          </p:val>
                                        </p:tav>
                                        <p:tav tm="100000">
                                          <p:val>
                                            <p:strVal val="#ppt_h"/>
                                          </p:val>
                                        </p:tav>
                                      </p:tavLst>
                                    </p:anim>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825"/>
                                        </p:tgtEl>
                                        <p:attrNameLst>
                                          <p:attrName>style.visibility</p:attrName>
                                        </p:attrNameLst>
                                      </p:cBhvr>
                                      <p:to>
                                        <p:strVal val="visible"/>
                                      </p:to>
                                    </p:set>
                                    <p:anim calcmode="lin" valueType="num">
                                      <p:cBhvr additive="base">
                                        <p:cTn id="17" dur="500"/>
                                        <p:tgtEl>
                                          <p:spTgt spid="825"/>
                                        </p:tgtEl>
                                        <p:attrNameLst>
                                          <p:attrName>ppt_w</p:attrName>
                                        </p:attrNameLst>
                                      </p:cBhvr>
                                      <p:tavLst>
                                        <p:tav tm="0">
                                          <p:val>
                                            <p:strVal val="0"/>
                                          </p:val>
                                        </p:tav>
                                        <p:tav tm="100000">
                                          <p:val>
                                            <p:strVal val="#ppt_w"/>
                                          </p:val>
                                        </p:tav>
                                      </p:tavLst>
                                    </p:anim>
                                    <p:anim calcmode="lin" valueType="num">
                                      <p:cBhvr additive="base">
                                        <p:cTn id="18" dur="500"/>
                                        <p:tgtEl>
                                          <p:spTgt spid="825"/>
                                        </p:tgtEl>
                                        <p:attrNameLst>
                                          <p:attrName>ppt_h</p:attrName>
                                        </p:attrNameLst>
                                      </p:cBhvr>
                                      <p:tavLst>
                                        <p:tav tm="0">
                                          <p:val>
                                            <p:str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nodeType="clickEffect">
                                  <p:stCondLst>
                                    <p:cond delay="0"/>
                                  </p:stCondLst>
                                  <p:childTnLst>
                                    <p:set>
                                      <p:cBhvr>
                                        <p:cTn id="22" dur="1" fill="hold">
                                          <p:stCondLst>
                                            <p:cond delay="0"/>
                                          </p:stCondLst>
                                        </p:cTn>
                                        <p:tgtEl>
                                          <p:spTgt spid="830"/>
                                        </p:tgtEl>
                                        <p:attrNameLst>
                                          <p:attrName>style.visibility</p:attrName>
                                        </p:attrNameLst>
                                      </p:cBhvr>
                                      <p:to>
                                        <p:strVal val="visible"/>
                                      </p:to>
                                    </p:set>
                                    <p:anim calcmode="lin" valueType="num">
                                      <p:cBhvr additive="base">
                                        <p:cTn id="23" dur="500"/>
                                        <p:tgtEl>
                                          <p:spTgt spid="830"/>
                                        </p:tgtEl>
                                        <p:attrNameLst>
                                          <p:attrName>ppt_w</p:attrName>
                                        </p:attrNameLst>
                                      </p:cBhvr>
                                      <p:tavLst>
                                        <p:tav tm="0">
                                          <p:val>
                                            <p:strVal val="0"/>
                                          </p:val>
                                        </p:tav>
                                        <p:tav tm="100000">
                                          <p:val>
                                            <p:strVal val="#ppt_w"/>
                                          </p:val>
                                        </p:tav>
                                      </p:tavLst>
                                    </p:anim>
                                    <p:anim calcmode="lin" valueType="num">
                                      <p:cBhvr additive="base">
                                        <p:cTn id="24" dur="500"/>
                                        <p:tgtEl>
                                          <p:spTgt spid="830"/>
                                        </p:tgtEl>
                                        <p:attrNameLst>
                                          <p:attrName>ppt_h</p:attrName>
                                        </p:attrNameLst>
                                      </p:cBhvr>
                                      <p:tavLst>
                                        <p:tav tm="0">
                                          <p:val>
                                            <p:str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23" presetClass="entr" presetSubtype="16" fill="hold" nodeType="clickEffect">
                                  <p:stCondLst>
                                    <p:cond delay="0"/>
                                  </p:stCondLst>
                                  <p:childTnLst>
                                    <p:set>
                                      <p:cBhvr>
                                        <p:cTn id="28" dur="1" fill="hold">
                                          <p:stCondLst>
                                            <p:cond delay="0"/>
                                          </p:stCondLst>
                                        </p:cTn>
                                        <p:tgtEl>
                                          <p:spTgt spid="833"/>
                                        </p:tgtEl>
                                        <p:attrNameLst>
                                          <p:attrName>style.visibility</p:attrName>
                                        </p:attrNameLst>
                                      </p:cBhvr>
                                      <p:to>
                                        <p:strVal val="visible"/>
                                      </p:to>
                                    </p:set>
                                    <p:anim calcmode="lin" valueType="num">
                                      <p:cBhvr additive="base">
                                        <p:cTn id="29" dur="500"/>
                                        <p:tgtEl>
                                          <p:spTgt spid="833"/>
                                        </p:tgtEl>
                                        <p:attrNameLst>
                                          <p:attrName>ppt_w</p:attrName>
                                        </p:attrNameLst>
                                      </p:cBhvr>
                                      <p:tavLst>
                                        <p:tav tm="0">
                                          <p:val>
                                            <p:strVal val="0"/>
                                          </p:val>
                                        </p:tav>
                                        <p:tav tm="100000">
                                          <p:val>
                                            <p:strVal val="#ppt_w"/>
                                          </p:val>
                                        </p:tav>
                                      </p:tavLst>
                                    </p:anim>
                                    <p:anim calcmode="lin" valueType="num">
                                      <p:cBhvr additive="base">
                                        <p:cTn id="30" dur="500"/>
                                        <p:tgtEl>
                                          <p:spTgt spid="833"/>
                                        </p:tgtEl>
                                        <p:attrNameLst>
                                          <p:attrName>ppt_h</p:attrName>
                                        </p:attrNameLst>
                                      </p:cBhvr>
                                      <p:tavLst>
                                        <p:tav tm="0">
                                          <p:val>
                                            <p:strVal val="0"/>
                                          </p:val>
                                        </p:tav>
                                        <p:tav tm="100000">
                                          <p:val>
                                            <p:strVal val="#ppt_h"/>
                                          </p:val>
                                        </p:tav>
                                      </p:tavLst>
                                    </p:anim>
                                  </p:childTnLst>
                                </p:cTn>
                              </p:par>
                            </p:childTnLst>
                          </p:cTn>
                        </p:par>
                        <p:par>
                          <p:cTn id="31" fill="hold">
                            <p:stCondLst>
                              <p:cond delay="500"/>
                            </p:stCondLst>
                            <p:childTnLst>
                              <p:par>
                                <p:cTn id="32" presetID="23" presetClass="entr" presetSubtype="16" fill="hold" nodeType="afterEffect">
                                  <p:stCondLst>
                                    <p:cond delay="0"/>
                                  </p:stCondLst>
                                  <p:childTnLst>
                                    <p:set>
                                      <p:cBhvr>
                                        <p:cTn id="33" dur="1" fill="hold">
                                          <p:stCondLst>
                                            <p:cond delay="0"/>
                                          </p:stCondLst>
                                        </p:cTn>
                                        <p:tgtEl>
                                          <p:spTgt spid="832"/>
                                        </p:tgtEl>
                                        <p:attrNameLst>
                                          <p:attrName>style.visibility</p:attrName>
                                        </p:attrNameLst>
                                      </p:cBhvr>
                                      <p:to>
                                        <p:strVal val="visible"/>
                                      </p:to>
                                    </p:set>
                                    <p:anim calcmode="lin" valueType="num">
                                      <p:cBhvr additive="base">
                                        <p:cTn id="34" dur="500"/>
                                        <p:tgtEl>
                                          <p:spTgt spid="832"/>
                                        </p:tgtEl>
                                        <p:attrNameLst>
                                          <p:attrName>ppt_w</p:attrName>
                                        </p:attrNameLst>
                                      </p:cBhvr>
                                      <p:tavLst>
                                        <p:tav tm="0">
                                          <p:val>
                                            <p:strVal val="0"/>
                                          </p:val>
                                        </p:tav>
                                        <p:tav tm="100000">
                                          <p:val>
                                            <p:strVal val="#ppt_w"/>
                                          </p:val>
                                        </p:tav>
                                      </p:tavLst>
                                    </p:anim>
                                    <p:anim calcmode="lin" valueType="num">
                                      <p:cBhvr additive="base">
                                        <p:cTn id="35" dur="500"/>
                                        <p:tgtEl>
                                          <p:spTgt spid="832"/>
                                        </p:tgtEl>
                                        <p:attrNameLst>
                                          <p:attrName>ppt_h</p:attrName>
                                        </p:attrNameLst>
                                      </p:cBhvr>
                                      <p:tavLst>
                                        <p:tav tm="0">
                                          <p:val>
                                            <p:strVal val="0"/>
                                          </p:val>
                                        </p:tav>
                                        <p:tav tm="100000">
                                          <p:val>
                                            <p:strVal val="#ppt_h"/>
                                          </p:val>
                                        </p:tav>
                                      </p:tavLst>
                                    </p:anim>
                                  </p:childTnLst>
                                </p:cTn>
                              </p:par>
                            </p:childTnLst>
                          </p:cTn>
                        </p:par>
                        <p:par>
                          <p:cTn id="36" fill="hold">
                            <p:stCondLst>
                              <p:cond delay="1000"/>
                            </p:stCondLst>
                            <p:childTnLst>
                              <p:par>
                                <p:cTn id="37" presetID="23" presetClass="entr" presetSubtype="16" fill="hold" nodeType="afterEffect">
                                  <p:stCondLst>
                                    <p:cond delay="0"/>
                                  </p:stCondLst>
                                  <p:childTnLst>
                                    <p:set>
                                      <p:cBhvr>
                                        <p:cTn id="38" dur="1" fill="hold">
                                          <p:stCondLst>
                                            <p:cond delay="0"/>
                                          </p:stCondLst>
                                        </p:cTn>
                                        <p:tgtEl>
                                          <p:spTgt spid="831"/>
                                        </p:tgtEl>
                                        <p:attrNameLst>
                                          <p:attrName>style.visibility</p:attrName>
                                        </p:attrNameLst>
                                      </p:cBhvr>
                                      <p:to>
                                        <p:strVal val="visible"/>
                                      </p:to>
                                    </p:set>
                                    <p:anim calcmode="lin" valueType="num">
                                      <p:cBhvr additive="base">
                                        <p:cTn id="39" dur="500"/>
                                        <p:tgtEl>
                                          <p:spTgt spid="831"/>
                                        </p:tgtEl>
                                        <p:attrNameLst>
                                          <p:attrName>ppt_w</p:attrName>
                                        </p:attrNameLst>
                                      </p:cBhvr>
                                      <p:tavLst>
                                        <p:tav tm="0">
                                          <p:val>
                                            <p:strVal val="0"/>
                                          </p:val>
                                        </p:tav>
                                        <p:tav tm="100000">
                                          <p:val>
                                            <p:strVal val="#ppt_w"/>
                                          </p:val>
                                        </p:tav>
                                      </p:tavLst>
                                    </p:anim>
                                    <p:anim calcmode="lin" valueType="num">
                                      <p:cBhvr additive="base">
                                        <p:cTn id="40" dur="500"/>
                                        <p:tgtEl>
                                          <p:spTgt spid="831"/>
                                        </p:tgtEl>
                                        <p:attrNameLst>
                                          <p:attrName>ppt_h</p:attrName>
                                        </p:attrNameLst>
                                      </p:cBhvr>
                                      <p:tavLst>
                                        <p:tav tm="0">
                                          <p:val>
                                            <p:strVal val="0"/>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23" presetClass="entr" presetSubtype="16" fill="hold" nodeType="clickEffect">
                                  <p:stCondLst>
                                    <p:cond delay="0"/>
                                  </p:stCondLst>
                                  <p:childTnLst>
                                    <p:set>
                                      <p:cBhvr>
                                        <p:cTn id="44" dur="1" fill="hold">
                                          <p:stCondLst>
                                            <p:cond delay="0"/>
                                          </p:stCondLst>
                                        </p:cTn>
                                        <p:tgtEl>
                                          <p:spTgt spid="836"/>
                                        </p:tgtEl>
                                        <p:attrNameLst>
                                          <p:attrName>style.visibility</p:attrName>
                                        </p:attrNameLst>
                                      </p:cBhvr>
                                      <p:to>
                                        <p:strVal val="visible"/>
                                      </p:to>
                                    </p:set>
                                    <p:anim calcmode="lin" valueType="num">
                                      <p:cBhvr additive="base">
                                        <p:cTn id="45" dur="500"/>
                                        <p:tgtEl>
                                          <p:spTgt spid="836"/>
                                        </p:tgtEl>
                                        <p:attrNameLst>
                                          <p:attrName>ppt_w</p:attrName>
                                        </p:attrNameLst>
                                      </p:cBhvr>
                                      <p:tavLst>
                                        <p:tav tm="0">
                                          <p:val>
                                            <p:strVal val="0"/>
                                          </p:val>
                                        </p:tav>
                                        <p:tav tm="100000">
                                          <p:val>
                                            <p:strVal val="#ppt_w"/>
                                          </p:val>
                                        </p:tav>
                                      </p:tavLst>
                                    </p:anim>
                                    <p:anim calcmode="lin" valueType="num">
                                      <p:cBhvr additive="base">
                                        <p:cTn id="46" dur="500"/>
                                        <p:tgtEl>
                                          <p:spTgt spid="836"/>
                                        </p:tgtEl>
                                        <p:attrNameLst>
                                          <p:attrName>ppt_h</p:attrName>
                                        </p:attrNameLst>
                                      </p:cBhvr>
                                      <p:tavLst>
                                        <p:tav tm="0">
                                          <p:val>
                                            <p:strVal val="0"/>
                                          </p:val>
                                        </p:tav>
                                        <p:tav tm="100000">
                                          <p:val>
                                            <p:strVal val="#ppt_h"/>
                                          </p:val>
                                        </p:tav>
                                      </p:tavLst>
                                    </p:anim>
                                  </p:childTnLst>
                                </p:cTn>
                              </p:par>
                            </p:childTnLst>
                          </p:cTn>
                        </p:par>
                        <p:par>
                          <p:cTn id="47" fill="hold">
                            <p:stCondLst>
                              <p:cond delay="500"/>
                            </p:stCondLst>
                            <p:childTnLst>
                              <p:par>
                                <p:cTn id="48" presetID="23" presetClass="entr" presetSubtype="16" fill="hold" nodeType="afterEffect">
                                  <p:stCondLst>
                                    <p:cond delay="0"/>
                                  </p:stCondLst>
                                  <p:childTnLst>
                                    <p:set>
                                      <p:cBhvr>
                                        <p:cTn id="49" dur="1" fill="hold">
                                          <p:stCondLst>
                                            <p:cond delay="0"/>
                                          </p:stCondLst>
                                        </p:cTn>
                                        <p:tgtEl>
                                          <p:spTgt spid="835"/>
                                        </p:tgtEl>
                                        <p:attrNameLst>
                                          <p:attrName>style.visibility</p:attrName>
                                        </p:attrNameLst>
                                      </p:cBhvr>
                                      <p:to>
                                        <p:strVal val="visible"/>
                                      </p:to>
                                    </p:set>
                                    <p:anim calcmode="lin" valueType="num">
                                      <p:cBhvr additive="base">
                                        <p:cTn id="50" dur="500"/>
                                        <p:tgtEl>
                                          <p:spTgt spid="835"/>
                                        </p:tgtEl>
                                        <p:attrNameLst>
                                          <p:attrName>ppt_w</p:attrName>
                                        </p:attrNameLst>
                                      </p:cBhvr>
                                      <p:tavLst>
                                        <p:tav tm="0">
                                          <p:val>
                                            <p:strVal val="0"/>
                                          </p:val>
                                        </p:tav>
                                        <p:tav tm="100000">
                                          <p:val>
                                            <p:strVal val="#ppt_w"/>
                                          </p:val>
                                        </p:tav>
                                      </p:tavLst>
                                    </p:anim>
                                    <p:anim calcmode="lin" valueType="num">
                                      <p:cBhvr additive="base">
                                        <p:cTn id="51" dur="500"/>
                                        <p:tgtEl>
                                          <p:spTgt spid="835"/>
                                        </p:tgtEl>
                                        <p:attrNameLst>
                                          <p:attrName>ppt_h</p:attrName>
                                        </p:attrNameLst>
                                      </p:cBhvr>
                                      <p:tavLst>
                                        <p:tav tm="0">
                                          <p:val>
                                            <p:strVal val="0"/>
                                          </p:val>
                                        </p:tav>
                                        <p:tav tm="100000">
                                          <p:val>
                                            <p:strVal val="#ppt_h"/>
                                          </p:val>
                                        </p:tav>
                                      </p:tavLst>
                                    </p:anim>
                                  </p:childTnLst>
                                </p:cTn>
                              </p:par>
                            </p:childTnLst>
                          </p:cTn>
                        </p:par>
                        <p:par>
                          <p:cTn id="52" fill="hold">
                            <p:stCondLst>
                              <p:cond delay="1000"/>
                            </p:stCondLst>
                            <p:childTnLst>
                              <p:par>
                                <p:cTn id="53" presetID="23" presetClass="entr" presetSubtype="16" fill="hold" nodeType="afterEffect">
                                  <p:stCondLst>
                                    <p:cond delay="0"/>
                                  </p:stCondLst>
                                  <p:childTnLst>
                                    <p:set>
                                      <p:cBhvr>
                                        <p:cTn id="54" dur="1" fill="hold">
                                          <p:stCondLst>
                                            <p:cond delay="0"/>
                                          </p:stCondLst>
                                        </p:cTn>
                                        <p:tgtEl>
                                          <p:spTgt spid="834"/>
                                        </p:tgtEl>
                                        <p:attrNameLst>
                                          <p:attrName>style.visibility</p:attrName>
                                        </p:attrNameLst>
                                      </p:cBhvr>
                                      <p:to>
                                        <p:strVal val="visible"/>
                                      </p:to>
                                    </p:set>
                                    <p:anim calcmode="lin" valueType="num">
                                      <p:cBhvr additive="base">
                                        <p:cTn id="55" dur="500"/>
                                        <p:tgtEl>
                                          <p:spTgt spid="834"/>
                                        </p:tgtEl>
                                        <p:attrNameLst>
                                          <p:attrName>ppt_w</p:attrName>
                                        </p:attrNameLst>
                                      </p:cBhvr>
                                      <p:tavLst>
                                        <p:tav tm="0">
                                          <p:val>
                                            <p:strVal val="0"/>
                                          </p:val>
                                        </p:tav>
                                        <p:tav tm="100000">
                                          <p:val>
                                            <p:strVal val="#ppt_w"/>
                                          </p:val>
                                        </p:tav>
                                      </p:tavLst>
                                    </p:anim>
                                    <p:anim calcmode="lin" valueType="num">
                                      <p:cBhvr additive="base">
                                        <p:cTn id="56" dur="500"/>
                                        <p:tgtEl>
                                          <p:spTgt spid="834"/>
                                        </p:tgtEl>
                                        <p:attrNameLst>
                                          <p:attrName>ppt_h</p:attrName>
                                        </p:attrNameLst>
                                      </p:cBhvr>
                                      <p:tavLst>
                                        <p:tav tm="0">
                                          <p:val>
                                            <p:strVal val="0"/>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23" presetClass="entr" presetSubtype="16" fill="hold" nodeType="clickEffect">
                                  <p:stCondLst>
                                    <p:cond delay="0"/>
                                  </p:stCondLst>
                                  <p:childTnLst>
                                    <p:set>
                                      <p:cBhvr>
                                        <p:cTn id="60" dur="1" fill="hold">
                                          <p:stCondLst>
                                            <p:cond delay="0"/>
                                          </p:stCondLst>
                                        </p:cTn>
                                        <p:tgtEl>
                                          <p:spTgt spid="839"/>
                                        </p:tgtEl>
                                        <p:attrNameLst>
                                          <p:attrName>style.visibility</p:attrName>
                                        </p:attrNameLst>
                                      </p:cBhvr>
                                      <p:to>
                                        <p:strVal val="visible"/>
                                      </p:to>
                                    </p:set>
                                    <p:anim calcmode="lin" valueType="num">
                                      <p:cBhvr additive="base">
                                        <p:cTn id="61" dur="500"/>
                                        <p:tgtEl>
                                          <p:spTgt spid="839"/>
                                        </p:tgtEl>
                                        <p:attrNameLst>
                                          <p:attrName>ppt_w</p:attrName>
                                        </p:attrNameLst>
                                      </p:cBhvr>
                                      <p:tavLst>
                                        <p:tav tm="0">
                                          <p:val>
                                            <p:strVal val="0"/>
                                          </p:val>
                                        </p:tav>
                                        <p:tav tm="100000">
                                          <p:val>
                                            <p:strVal val="#ppt_w"/>
                                          </p:val>
                                        </p:tav>
                                      </p:tavLst>
                                    </p:anim>
                                    <p:anim calcmode="lin" valueType="num">
                                      <p:cBhvr additive="base">
                                        <p:cTn id="62" dur="500"/>
                                        <p:tgtEl>
                                          <p:spTgt spid="839"/>
                                        </p:tgtEl>
                                        <p:attrNameLst>
                                          <p:attrName>ppt_h</p:attrName>
                                        </p:attrNameLst>
                                      </p:cBhvr>
                                      <p:tavLst>
                                        <p:tav tm="0">
                                          <p:val>
                                            <p:strVal val="0"/>
                                          </p:val>
                                        </p:tav>
                                        <p:tav tm="100000">
                                          <p:val>
                                            <p:strVal val="#ppt_h"/>
                                          </p:val>
                                        </p:tav>
                                      </p:tavLst>
                                    </p:anim>
                                  </p:childTnLst>
                                </p:cTn>
                              </p:par>
                            </p:childTnLst>
                          </p:cTn>
                        </p:par>
                      </p:childTnLst>
                    </p:cTn>
                  </p:par>
                  <p:par>
                    <p:cTn id="63" fill="hold">
                      <p:stCondLst>
                        <p:cond delay="indefinite"/>
                      </p:stCondLst>
                      <p:childTnLst>
                        <p:par>
                          <p:cTn id="64" fill="hold">
                            <p:stCondLst>
                              <p:cond delay="0"/>
                            </p:stCondLst>
                            <p:childTnLst>
                              <p:par>
                                <p:cTn id="65" presetID="23" presetClass="entr" presetSubtype="16" fill="hold" nodeType="clickEffect">
                                  <p:stCondLst>
                                    <p:cond delay="0"/>
                                  </p:stCondLst>
                                  <p:childTnLst>
                                    <p:set>
                                      <p:cBhvr>
                                        <p:cTn id="66" dur="1" fill="hold">
                                          <p:stCondLst>
                                            <p:cond delay="0"/>
                                          </p:stCondLst>
                                        </p:cTn>
                                        <p:tgtEl>
                                          <p:spTgt spid="842"/>
                                        </p:tgtEl>
                                        <p:attrNameLst>
                                          <p:attrName>style.visibility</p:attrName>
                                        </p:attrNameLst>
                                      </p:cBhvr>
                                      <p:to>
                                        <p:strVal val="visible"/>
                                      </p:to>
                                    </p:set>
                                    <p:anim calcmode="lin" valueType="num">
                                      <p:cBhvr additive="base">
                                        <p:cTn id="67" dur="500"/>
                                        <p:tgtEl>
                                          <p:spTgt spid="842"/>
                                        </p:tgtEl>
                                        <p:attrNameLst>
                                          <p:attrName>ppt_w</p:attrName>
                                        </p:attrNameLst>
                                      </p:cBhvr>
                                      <p:tavLst>
                                        <p:tav tm="0">
                                          <p:val>
                                            <p:strVal val="0"/>
                                          </p:val>
                                        </p:tav>
                                        <p:tav tm="100000">
                                          <p:val>
                                            <p:strVal val="#ppt_w"/>
                                          </p:val>
                                        </p:tav>
                                      </p:tavLst>
                                    </p:anim>
                                    <p:anim calcmode="lin" valueType="num">
                                      <p:cBhvr additive="base">
                                        <p:cTn id="68" dur="500"/>
                                        <p:tgtEl>
                                          <p:spTgt spid="842"/>
                                        </p:tgtEl>
                                        <p:attrNameLst>
                                          <p:attrName>ppt_h</p:attrName>
                                        </p:attrNameLst>
                                      </p:cBhvr>
                                      <p:tavLst>
                                        <p:tav tm="0">
                                          <p:val>
                                            <p:strVal val="0"/>
                                          </p:val>
                                        </p:tav>
                                        <p:tav tm="100000">
                                          <p:val>
                                            <p:strVal val="#ppt_h"/>
                                          </p:val>
                                        </p:tav>
                                      </p:tavLst>
                                    </p:anim>
                                  </p:childTnLst>
                                </p:cTn>
                              </p:par>
                            </p:childTnLst>
                          </p:cTn>
                        </p:par>
                        <p:par>
                          <p:cTn id="69" fill="hold">
                            <p:stCondLst>
                              <p:cond delay="500"/>
                            </p:stCondLst>
                            <p:childTnLst>
                              <p:par>
                                <p:cTn id="70" presetID="23" presetClass="entr" presetSubtype="16" fill="hold" nodeType="afterEffect">
                                  <p:stCondLst>
                                    <p:cond delay="0"/>
                                  </p:stCondLst>
                                  <p:childTnLst>
                                    <p:set>
                                      <p:cBhvr>
                                        <p:cTn id="71" dur="1" fill="hold">
                                          <p:stCondLst>
                                            <p:cond delay="0"/>
                                          </p:stCondLst>
                                        </p:cTn>
                                        <p:tgtEl>
                                          <p:spTgt spid="841"/>
                                        </p:tgtEl>
                                        <p:attrNameLst>
                                          <p:attrName>style.visibility</p:attrName>
                                        </p:attrNameLst>
                                      </p:cBhvr>
                                      <p:to>
                                        <p:strVal val="visible"/>
                                      </p:to>
                                    </p:set>
                                    <p:anim calcmode="lin" valueType="num">
                                      <p:cBhvr additive="base">
                                        <p:cTn id="72" dur="500"/>
                                        <p:tgtEl>
                                          <p:spTgt spid="841"/>
                                        </p:tgtEl>
                                        <p:attrNameLst>
                                          <p:attrName>ppt_w</p:attrName>
                                        </p:attrNameLst>
                                      </p:cBhvr>
                                      <p:tavLst>
                                        <p:tav tm="0">
                                          <p:val>
                                            <p:strVal val="0"/>
                                          </p:val>
                                        </p:tav>
                                        <p:tav tm="100000">
                                          <p:val>
                                            <p:strVal val="#ppt_w"/>
                                          </p:val>
                                        </p:tav>
                                      </p:tavLst>
                                    </p:anim>
                                    <p:anim calcmode="lin" valueType="num">
                                      <p:cBhvr additive="base">
                                        <p:cTn id="73" dur="500"/>
                                        <p:tgtEl>
                                          <p:spTgt spid="841"/>
                                        </p:tgtEl>
                                        <p:attrNameLst>
                                          <p:attrName>ppt_h</p:attrName>
                                        </p:attrNameLst>
                                      </p:cBhvr>
                                      <p:tavLst>
                                        <p:tav tm="0">
                                          <p:val>
                                            <p:strVal val="0"/>
                                          </p:val>
                                        </p:tav>
                                        <p:tav tm="100000">
                                          <p:val>
                                            <p:strVal val="#ppt_h"/>
                                          </p:val>
                                        </p:tav>
                                      </p:tavLst>
                                    </p:anim>
                                  </p:childTnLst>
                                </p:cTn>
                              </p:par>
                            </p:childTnLst>
                          </p:cTn>
                        </p:par>
                        <p:par>
                          <p:cTn id="74" fill="hold">
                            <p:stCondLst>
                              <p:cond delay="1000"/>
                            </p:stCondLst>
                            <p:childTnLst>
                              <p:par>
                                <p:cTn id="75" presetID="23" presetClass="entr" presetSubtype="16" fill="hold" nodeType="afterEffect">
                                  <p:stCondLst>
                                    <p:cond delay="0"/>
                                  </p:stCondLst>
                                  <p:childTnLst>
                                    <p:set>
                                      <p:cBhvr>
                                        <p:cTn id="76" dur="1" fill="hold">
                                          <p:stCondLst>
                                            <p:cond delay="0"/>
                                          </p:stCondLst>
                                        </p:cTn>
                                        <p:tgtEl>
                                          <p:spTgt spid="840"/>
                                        </p:tgtEl>
                                        <p:attrNameLst>
                                          <p:attrName>style.visibility</p:attrName>
                                        </p:attrNameLst>
                                      </p:cBhvr>
                                      <p:to>
                                        <p:strVal val="visible"/>
                                      </p:to>
                                    </p:set>
                                    <p:anim calcmode="lin" valueType="num">
                                      <p:cBhvr additive="base">
                                        <p:cTn id="77" dur="500"/>
                                        <p:tgtEl>
                                          <p:spTgt spid="840"/>
                                        </p:tgtEl>
                                        <p:attrNameLst>
                                          <p:attrName>ppt_w</p:attrName>
                                        </p:attrNameLst>
                                      </p:cBhvr>
                                      <p:tavLst>
                                        <p:tav tm="0">
                                          <p:val>
                                            <p:strVal val="0"/>
                                          </p:val>
                                        </p:tav>
                                        <p:tav tm="100000">
                                          <p:val>
                                            <p:strVal val="#ppt_w"/>
                                          </p:val>
                                        </p:tav>
                                      </p:tavLst>
                                    </p:anim>
                                    <p:anim calcmode="lin" valueType="num">
                                      <p:cBhvr additive="base">
                                        <p:cTn id="78" dur="500"/>
                                        <p:tgtEl>
                                          <p:spTgt spid="840"/>
                                        </p:tgtEl>
                                        <p:attrNameLst>
                                          <p:attrName>ppt_h</p:attrName>
                                        </p:attrNameLst>
                                      </p:cBhvr>
                                      <p:tavLst>
                                        <p:tav tm="0">
                                          <p:val>
                                            <p:strVal val="0"/>
                                          </p:val>
                                        </p:tav>
                                        <p:tav tm="100000">
                                          <p:val>
                                            <p:strVal val="#ppt_h"/>
                                          </p:val>
                                        </p:tav>
                                      </p:tavLst>
                                    </p:anim>
                                  </p:childTnLst>
                                </p:cTn>
                              </p:par>
                            </p:childTnLst>
                          </p:cTn>
                        </p:par>
                      </p:childTnLst>
                    </p:cTn>
                  </p:par>
                  <p:par>
                    <p:cTn id="79" fill="hold">
                      <p:stCondLst>
                        <p:cond delay="indefinite"/>
                      </p:stCondLst>
                      <p:childTnLst>
                        <p:par>
                          <p:cTn id="80" fill="hold">
                            <p:stCondLst>
                              <p:cond delay="0"/>
                            </p:stCondLst>
                            <p:childTnLst>
                              <p:par>
                                <p:cTn id="81" presetID="23" presetClass="entr" presetSubtype="16" fill="hold" nodeType="clickEffect">
                                  <p:stCondLst>
                                    <p:cond delay="0"/>
                                  </p:stCondLst>
                                  <p:childTnLst>
                                    <p:set>
                                      <p:cBhvr>
                                        <p:cTn id="82" dur="1" fill="hold">
                                          <p:stCondLst>
                                            <p:cond delay="0"/>
                                          </p:stCondLst>
                                        </p:cTn>
                                        <p:tgtEl>
                                          <p:spTgt spid="847"/>
                                        </p:tgtEl>
                                        <p:attrNameLst>
                                          <p:attrName>style.visibility</p:attrName>
                                        </p:attrNameLst>
                                      </p:cBhvr>
                                      <p:to>
                                        <p:strVal val="visible"/>
                                      </p:to>
                                    </p:set>
                                    <p:anim calcmode="lin" valueType="num">
                                      <p:cBhvr additive="base">
                                        <p:cTn id="83" dur="500"/>
                                        <p:tgtEl>
                                          <p:spTgt spid="847"/>
                                        </p:tgtEl>
                                        <p:attrNameLst>
                                          <p:attrName>ppt_w</p:attrName>
                                        </p:attrNameLst>
                                      </p:cBhvr>
                                      <p:tavLst>
                                        <p:tav tm="0">
                                          <p:val>
                                            <p:strVal val="0"/>
                                          </p:val>
                                        </p:tav>
                                        <p:tav tm="100000">
                                          <p:val>
                                            <p:strVal val="#ppt_w"/>
                                          </p:val>
                                        </p:tav>
                                      </p:tavLst>
                                    </p:anim>
                                    <p:anim calcmode="lin" valueType="num">
                                      <p:cBhvr additive="base">
                                        <p:cTn id="84" dur="500"/>
                                        <p:tgtEl>
                                          <p:spTgt spid="847"/>
                                        </p:tgtEl>
                                        <p:attrNameLst>
                                          <p:attrName>ppt_h</p:attrName>
                                        </p:attrNameLst>
                                      </p:cBhvr>
                                      <p:tavLst>
                                        <p:tav tm="0">
                                          <p:val>
                                            <p:strVal val="0"/>
                                          </p:val>
                                        </p:tav>
                                        <p:tav tm="100000">
                                          <p:val>
                                            <p:strVal val="#ppt_h"/>
                                          </p:val>
                                        </p:tav>
                                      </p:tavLst>
                                    </p:anim>
                                  </p:childTnLst>
                                </p:cTn>
                              </p:par>
                            </p:childTnLst>
                          </p:cTn>
                        </p:par>
                        <p:par>
                          <p:cTn id="85" fill="hold">
                            <p:stCondLst>
                              <p:cond delay="500"/>
                            </p:stCondLst>
                            <p:childTnLst>
                              <p:par>
                                <p:cTn id="86" presetID="23" presetClass="entr" presetSubtype="16" fill="hold" nodeType="afterEffect">
                                  <p:stCondLst>
                                    <p:cond delay="0"/>
                                  </p:stCondLst>
                                  <p:childTnLst>
                                    <p:set>
                                      <p:cBhvr>
                                        <p:cTn id="87" dur="1" fill="hold">
                                          <p:stCondLst>
                                            <p:cond delay="0"/>
                                          </p:stCondLst>
                                        </p:cTn>
                                        <p:tgtEl>
                                          <p:spTgt spid="846"/>
                                        </p:tgtEl>
                                        <p:attrNameLst>
                                          <p:attrName>style.visibility</p:attrName>
                                        </p:attrNameLst>
                                      </p:cBhvr>
                                      <p:to>
                                        <p:strVal val="visible"/>
                                      </p:to>
                                    </p:set>
                                    <p:anim calcmode="lin" valueType="num">
                                      <p:cBhvr additive="base">
                                        <p:cTn id="88" dur="500"/>
                                        <p:tgtEl>
                                          <p:spTgt spid="846"/>
                                        </p:tgtEl>
                                        <p:attrNameLst>
                                          <p:attrName>ppt_w</p:attrName>
                                        </p:attrNameLst>
                                      </p:cBhvr>
                                      <p:tavLst>
                                        <p:tav tm="0">
                                          <p:val>
                                            <p:strVal val="0"/>
                                          </p:val>
                                        </p:tav>
                                        <p:tav tm="100000">
                                          <p:val>
                                            <p:strVal val="#ppt_w"/>
                                          </p:val>
                                        </p:tav>
                                      </p:tavLst>
                                    </p:anim>
                                    <p:anim calcmode="lin" valueType="num">
                                      <p:cBhvr additive="base">
                                        <p:cTn id="89" dur="500"/>
                                        <p:tgtEl>
                                          <p:spTgt spid="846"/>
                                        </p:tgtEl>
                                        <p:attrNameLst>
                                          <p:attrName>ppt_h</p:attrName>
                                        </p:attrNameLst>
                                      </p:cBhvr>
                                      <p:tavLst>
                                        <p:tav tm="0">
                                          <p:val>
                                            <p:strVal val="0"/>
                                          </p:val>
                                        </p:tav>
                                        <p:tav tm="100000">
                                          <p:val>
                                            <p:strVal val="#ppt_h"/>
                                          </p:val>
                                        </p:tav>
                                      </p:tavLst>
                                    </p:anim>
                                  </p:childTnLst>
                                </p:cTn>
                              </p:par>
                            </p:childTnLst>
                          </p:cTn>
                        </p:par>
                        <p:par>
                          <p:cTn id="90" fill="hold">
                            <p:stCondLst>
                              <p:cond delay="1000"/>
                            </p:stCondLst>
                            <p:childTnLst>
                              <p:par>
                                <p:cTn id="91" presetID="23" presetClass="entr" presetSubtype="16" fill="hold" nodeType="afterEffect">
                                  <p:stCondLst>
                                    <p:cond delay="0"/>
                                  </p:stCondLst>
                                  <p:childTnLst>
                                    <p:set>
                                      <p:cBhvr>
                                        <p:cTn id="92" dur="1" fill="hold">
                                          <p:stCondLst>
                                            <p:cond delay="0"/>
                                          </p:stCondLst>
                                        </p:cTn>
                                        <p:tgtEl>
                                          <p:spTgt spid="845"/>
                                        </p:tgtEl>
                                        <p:attrNameLst>
                                          <p:attrName>style.visibility</p:attrName>
                                        </p:attrNameLst>
                                      </p:cBhvr>
                                      <p:to>
                                        <p:strVal val="visible"/>
                                      </p:to>
                                    </p:set>
                                    <p:anim calcmode="lin" valueType="num">
                                      <p:cBhvr additive="base">
                                        <p:cTn id="93" dur="500"/>
                                        <p:tgtEl>
                                          <p:spTgt spid="845"/>
                                        </p:tgtEl>
                                        <p:attrNameLst>
                                          <p:attrName>ppt_w</p:attrName>
                                        </p:attrNameLst>
                                      </p:cBhvr>
                                      <p:tavLst>
                                        <p:tav tm="0">
                                          <p:val>
                                            <p:strVal val="0"/>
                                          </p:val>
                                        </p:tav>
                                        <p:tav tm="100000">
                                          <p:val>
                                            <p:strVal val="#ppt_w"/>
                                          </p:val>
                                        </p:tav>
                                      </p:tavLst>
                                    </p:anim>
                                    <p:anim calcmode="lin" valueType="num">
                                      <p:cBhvr additive="base">
                                        <p:cTn id="94" dur="500"/>
                                        <p:tgtEl>
                                          <p:spTgt spid="845"/>
                                        </p:tgtEl>
                                        <p:attrNameLst>
                                          <p:attrName>ppt_h</p:attrName>
                                        </p:attrNameLst>
                                      </p:cBhvr>
                                      <p:tavLst>
                                        <p:tav tm="0">
                                          <p:val>
                                            <p:strVal val="0"/>
                                          </p:val>
                                        </p:tav>
                                        <p:tav tm="100000">
                                          <p:val>
                                            <p:strVal val="#ppt_h"/>
                                          </p:val>
                                        </p:tav>
                                      </p:tavLst>
                                    </p:anim>
                                  </p:childTnLst>
                                </p:cTn>
                              </p:par>
                            </p:childTnLst>
                          </p:cTn>
                        </p:par>
                        <p:par>
                          <p:cTn id="95" fill="hold">
                            <p:stCondLst>
                              <p:cond delay="1500"/>
                            </p:stCondLst>
                            <p:childTnLst>
                              <p:par>
                                <p:cTn id="96" presetID="23" presetClass="entr" presetSubtype="16" fill="hold" nodeType="afterEffect">
                                  <p:stCondLst>
                                    <p:cond delay="0"/>
                                  </p:stCondLst>
                                  <p:childTnLst>
                                    <p:set>
                                      <p:cBhvr>
                                        <p:cTn id="97" dur="1" fill="hold">
                                          <p:stCondLst>
                                            <p:cond delay="0"/>
                                          </p:stCondLst>
                                        </p:cTn>
                                        <p:tgtEl>
                                          <p:spTgt spid="848"/>
                                        </p:tgtEl>
                                        <p:attrNameLst>
                                          <p:attrName>style.visibility</p:attrName>
                                        </p:attrNameLst>
                                      </p:cBhvr>
                                      <p:to>
                                        <p:strVal val="visible"/>
                                      </p:to>
                                    </p:set>
                                    <p:anim calcmode="lin" valueType="num">
                                      <p:cBhvr additive="base">
                                        <p:cTn id="98" dur="500"/>
                                        <p:tgtEl>
                                          <p:spTgt spid="848"/>
                                        </p:tgtEl>
                                        <p:attrNameLst>
                                          <p:attrName>ppt_w</p:attrName>
                                        </p:attrNameLst>
                                      </p:cBhvr>
                                      <p:tavLst>
                                        <p:tav tm="0">
                                          <p:val>
                                            <p:strVal val="0"/>
                                          </p:val>
                                        </p:tav>
                                        <p:tav tm="100000">
                                          <p:val>
                                            <p:strVal val="#ppt_w"/>
                                          </p:val>
                                        </p:tav>
                                      </p:tavLst>
                                    </p:anim>
                                    <p:anim calcmode="lin" valueType="num">
                                      <p:cBhvr additive="base">
                                        <p:cTn id="99" dur="500"/>
                                        <p:tgtEl>
                                          <p:spTgt spid="848"/>
                                        </p:tgtEl>
                                        <p:attrNameLst>
                                          <p:attrName>ppt_h</p:attrName>
                                        </p:attrNameLst>
                                      </p:cBhvr>
                                      <p:tavLst>
                                        <p:tav tm="0">
                                          <p:val>
                                            <p:strVal val="0"/>
                                          </p:val>
                                        </p:tav>
                                        <p:tav tm="100000">
                                          <p:val>
                                            <p:strVal val="#ppt_h"/>
                                          </p:val>
                                        </p:tav>
                                      </p:tavLst>
                                    </p:anim>
                                  </p:childTnLst>
                                </p:cTn>
                              </p:par>
                            </p:childTnLst>
                          </p:cTn>
                        </p:par>
                      </p:childTnLst>
                    </p:cTn>
                  </p:par>
                  <p:par>
                    <p:cTn id="100" fill="hold">
                      <p:stCondLst>
                        <p:cond delay="indefinite"/>
                      </p:stCondLst>
                      <p:childTnLst>
                        <p:par>
                          <p:cTn id="101" fill="hold">
                            <p:stCondLst>
                              <p:cond delay="0"/>
                            </p:stCondLst>
                            <p:childTnLst>
                              <p:par>
                                <p:cTn id="102" presetID="23" presetClass="entr" presetSubtype="16" fill="hold" nodeType="clickEffect">
                                  <p:stCondLst>
                                    <p:cond delay="0"/>
                                  </p:stCondLst>
                                  <p:childTnLst>
                                    <p:set>
                                      <p:cBhvr>
                                        <p:cTn id="103" dur="1" fill="hold">
                                          <p:stCondLst>
                                            <p:cond delay="0"/>
                                          </p:stCondLst>
                                        </p:cTn>
                                        <p:tgtEl>
                                          <p:spTgt spid="851"/>
                                        </p:tgtEl>
                                        <p:attrNameLst>
                                          <p:attrName>style.visibility</p:attrName>
                                        </p:attrNameLst>
                                      </p:cBhvr>
                                      <p:to>
                                        <p:strVal val="visible"/>
                                      </p:to>
                                    </p:set>
                                    <p:anim calcmode="lin" valueType="num">
                                      <p:cBhvr additive="base">
                                        <p:cTn id="104" dur="500"/>
                                        <p:tgtEl>
                                          <p:spTgt spid="851"/>
                                        </p:tgtEl>
                                        <p:attrNameLst>
                                          <p:attrName>ppt_w</p:attrName>
                                        </p:attrNameLst>
                                      </p:cBhvr>
                                      <p:tavLst>
                                        <p:tav tm="0">
                                          <p:val>
                                            <p:strVal val="0"/>
                                          </p:val>
                                        </p:tav>
                                        <p:tav tm="100000">
                                          <p:val>
                                            <p:strVal val="#ppt_w"/>
                                          </p:val>
                                        </p:tav>
                                      </p:tavLst>
                                    </p:anim>
                                    <p:anim calcmode="lin" valueType="num">
                                      <p:cBhvr additive="base">
                                        <p:cTn id="105" dur="500"/>
                                        <p:tgtEl>
                                          <p:spTgt spid="851"/>
                                        </p:tgtEl>
                                        <p:attrNameLst>
                                          <p:attrName>ppt_h</p:attrName>
                                        </p:attrNameLst>
                                      </p:cBhvr>
                                      <p:tavLst>
                                        <p:tav tm="0">
                                          <p:val>
                                            <p:strVal val="0"/>
                                          </p:val>
                                        </p:tav>
                                        <p:tav tm="100000">
                                          <p:val>
                                            <p:strVal val="#ppt_h"/>
                                          </p:val>
                                        </p:tav>
                                      </p:tavLst>
                                    </p:anim>
                                  </p:childTnLst>
                                </p:cTn>
                              </p:par>
                            </p:childTnLst>
                          </p:cTn>
                        </p:par>
                        <p:par>
                          <p:cTn id="106" fill="hold">
                            <p:stCondLst>
                              <p:cond delay="500"/>
                            </p:stCondLst>
                            <p:childTnLst>
                              <p:par>
                                <p:cTn id="107" presetID="23" presetClass="entr" presetSubtype="16" fill="hold" nodeType="afterEffect">
                                  <p:stCondLst>
                                    <p:cond delay="0"/>
                                  </p:stCondLst>
                                  <p:childTnLst>
                                    <p:set>
                                      <p:cBhvr>
                                        <p:cTn id="108" dur="1" fill="hold">
                                          <p:stCondLst>
                                            <p:cond delay="0"/>
                                          </p:stCondLst>
                                        </p:cTn>
                                        <p:tgtEl>
                                          <p:spTgt spid="850"/>
                                        </p:tgtEl>
                                        <p:attrNameLst>
                                          <p:attrName>style.visibility</p:attrName>
                                        </p:attrNameLst>
                                      </p:cBhvr>
                                      <p:to>
                                        <p:strVal val="visible"/>
                                      </p:to>
                                    </p:set>
                                    <p:anim calcmode="lin" valueType="num">
                                      <p:cBhvr additive="base">
                                        <p:cTn id="109" dur="500"/>
                                        <p:tgtEl>
                                          <p:spTgt spid="850"/>
                                        </p:tgtEl>
                                        <p:attrNameLst>
                                          <p:attrName>ppt_w</p:attrName>
                                        </p:attrNameLst>
                                      </p:cBhvr>
                                      <p:tavLst>
                                        <p:tav tm="0">
                                          <p:val>
                                            <p:strVal val="0"/>
                                          </p:val>
                                        </p:tav>
                                        <p:tav tm="100000">
                                          <p:val>
                                            <p:strVal val="#ppt_w"/>
                                          </p:val>
                                        </p:tav>
                                      </p:tavLst>
                                    </p:anim>
                                    <p:anim calcmode="lin" valueType="num">
                                      <p:cBhvr additive="base">
                                        <p:cTn id="110" dur="500"/>
                                        <p:tgtEl>
                                          <p:spTgt spid="850"/>
                                        </p:tgtEl>
                                        <p:attrNameLst>
                                          <p:attrName>ppt_h</p:attrName>
                                        </p:attrNameLst>
                                      </p:cBhvr>
                                      <p:tavLst>
                                        <p:tav tm="0">
                                          <p:val>
                                            <p:strVal val="0"/>
                                          </p:val>
                                        </p:tav>
                                        <p:tav tm="100000">
                                          <p:val>
                                            <p:strVal val="#ppt_h"/>
                                          </p:val>
                                        </p:tav>
                                      </p:tavLst>
                                    </p:anim>
                                  </p:childTnLst>
                                </p:cTn>
                              </p:par>
                            </p:childTnLst>
                          </p:cTn>
                        </p:par>
                        <p:par>
                          <p:cTn id="111" fill="hold">
                            <p:stCondLst>
                              <p:cond delay="1000"/>
                            </p:stCondLst>
                            <p:childTnLst>
                              <p:par>
                                <p:cTn id="112" presetID="23" presetClass="entr" presetSubtype="16" fill="hold" nodeType="afterEffect">
                                  <p:stCondLst>
                                    <p:cond delay="0"/>
                                  </p:stCondLst>
                                  <p:childTnLst>
                                    <p:set>
                                      <p:cBhvr>
                                        <p:cTn id="113" dur="1" fill="hold">
                                          <p:stCondLst>
                                            <p:cond delay="0"/>
                                          </p:stCondLst>
                                        </p:cTn>
                                        <p:tgtEl>
                                          <p:spTgt spid="849"/>
                                        </p:tgtEl>
                                        <p:attrNameLst>
                                          <p:attrName>style.visibility</p:attrName>
                                        </p:attrNameLst>
                                      </p:cBhvr>
                                      <p:to>
                                        <p:strVal val="visible"/>
                                      </p:to>
                                    </p:set>
                                    <p:anim calcmode="lin" valueType="num">
                                      <p:cBhvr additive="base">
                                        <p:cTn id="114" dur="500"/>
                                        <p:tgtEl>
                                          <p:spTgt spid="849"/>
                                        </p:tgtEl>
                                        <p:attrNameLst>
                                          <p:attrName>ppt_w</p:attrName>
                                        </p:attrNameLst>
                                      </p:cBhvr>
                                      <p:tavLst>
                                        <p:tav tm="0">
                                          <p:val>
                                            <p:strVal val="0"/>
                                          </p:val>
                                        </p:tav>
                                        <p:tav tm="100000">
                                          <p:val>
                                            <p:strVal val="#ppt_w"/>
                                          </p:val>
                                        </p:tav>
                                      </p:tavLst>
                                    </p:anim>
                                    <p:anim calcmode="lin" valueType="num">
                                      <p:cBhvr additive="base">
                                        <p:cTn id="115" dur="500"/>
                                        <p:tgtEl>
                                          <p:spTgt spid="849"/>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0"/>
          <p:cNvSpPr txBox="1">
            <a:spLocks noGrp="1"/>
          </p:cNvSpPr>
          <p:nvPr>
            <p:ph type="title"/>
          </p:nvPr>
        </p:nvSpPr>
        <p:spPr>
          <a:xfrm>
            <a:off x="685800" y="609600"/>
            <a:ext cx="7772400" cy="1143000"/>
          </a:xfrm>
          <a:prstGeom prst="rect">
            <a:avLst/>
          </a:prstGeom>
          <a:solidFill>
            <a:srgbClr val="FF0000"/>
          </a:solidFill>
          <a:ln w="381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1" i="0" u="none">
                <a:solidFill>
                  <a:schemeClr val="dk2"/>
                </a:solidFill>
                <a:latin typeface="Times New Roman"/>
                <a:ea typeface="Times New Roman"/>
                <a:cs typeface="Times New Roman"/>
                <a:sym typeface="Times New Roman"/>
              </a:rPr>
              <a:t>Shutter Fold Foldable™</a:t>
            </a:r>
            <a:endParaRPr/>
          </a:p>
        </p:txBody>
      </p:sp>
      <p:sp>
        <p:nvSpPr>
          <p:cNvPr id="153" name="Google Shape;153;p20"/>
          <p:cNvSpPr txBox="1">
            <a:spLocks noGrp="1"/>
          </p:cNvSpPr>
          <p:nvPr>
            <p:ph type="body" idx="1"/>
          </p:nvPr>
        </p:nvSpPr>
        <p:spPr>
          <a:xfrm>
            <a:off x="457200" y="1600200"/>
            <a:ext cx="4870450" cy="4525962"/>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3600"/>
              <a:buFont typeface="Times New Roman"/>
              <a:buChar char="•"/>
            </a:pPr>
            <a:r>
              <a:rPr lang="en-US" sz="3600" b="0" i="0" u="none">
                <a:solidFill>
                  <a:schemeClr val="dk1"/>
                </a:solidFill>
                <a:latin typeface="Times New Roman"/>
                <a:ea typeface="Times New Roman"/>
                <a:cs typeface="Times New Roman"/>
                <a:sym typeface="Times New Roman"/>
              </a:rPr>
              <a:t>Fold the outer edges of the paper to meet at the center.</a:t>
            </a:r>
            <a:endParaRPr/>
          </a:p>
        </p:txBody>
      </p:sp>
      <p:grpSp>
        <p:nvGrpSpPr>
          <p:cNvPr id="154" name="Google Shape;154;p20"/>
          <p:cNvGrpSpPr/>
          <p:nvPr/>
        </p:nvGrpSpPr>
        <p:grpSpPr>
          <a:xfrm>
            <a:off x="5834060" y="1844675"/>
            <a:ext cx="2373312" cy="3663950"/>
            <a:chOff x="14497050" y="5545137"/>
            <a:chExt cx="1257300" cy="1943100"/>
          </a:xfrm>
        </p:grpSpPr>
        <p:sp>
          <p:nvSpPr>
            <p:cNvPr id="155" name="Google Shape;155;p20"/>
            <p:cNvSpPr txBox="1"/>
            <p:nvPr/>
          </p:nvSpPr>
          <p:spPr>
            <a:xfrm>
              <a:off x="14497050" y="5545137"/>
              <a:ext cx="1257300" cy="1943100"/>
            </a:xfrm>
            <a:prstGeom prst="rect">
              <a:avLst/>
            </a:prstGeom>
            <a:solidFill>
              <a:srgbClr val="00FFFF"/>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cxnSp>
          <p:nvCxnSpPr>
            <p:cNvPr id="156" name="Google Shape;156;p20"/>
            <p:cNvCxnSpPr/>
            <p:nvPr/>
          </p:nvCxnSpPr>
          <p:spPr>
            <a:xfrm>
              <a:off x="15125700" y="5545137"/>
              <a:ext cx="0" cy="1943100"/>
            </a:xfrm>
            <a:prstGeom prst="straightConnector1">
              <a:avLst/>
            </a:prstGeom>
            <a:noFill/>
            <a:ln w="15875" cap="flat" cmpd="sng">
              <a:solidFill>
                <a:srgbClr val="000000"/>
              </a:solidFill>
              <a:prstDash val="solid"/>
              <a:miter lim="800000"/>
              <a:headEnd type="none" w="med" len="med"/>
              <a:tailEnd type="none" w="med" len="med"/>
            </a:ln>
          </p:spPr>
        </p:cxnSp>
      </p:grpSp>
      <p:sp>
        <p:nvSpPr>
          <p:cNvPr id="157" name="Google Shape;157;p20"/>
          <p:cNvSpPr txBox="1"/>
          <p:nvPr/>
        </p:nvSpPr>
        <p:spPr>
          <a:xfrm>
            <a:off x="7092950" y="1844675"/>
            <a:ext cx="1131887" cy="3663950"/>
          </a:xfrm>
          <a:prstGeom prst="rect">
            <a:avLst/>
          </a:prstGeom>
          <a:solidFill>
            <a:srgbClr val="CCFFFF"/>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158" name="Google Shape;158;p20"/>
          <p:cNvSpPr txBox="1"/>
          <p:nvPr/>
        </p:nvSpPr>
        <p:spPr>
          <a:xfrm>
            <a:off x="5834062" y="1844675"/>
            <a:ext cx="1114425" cy="3663950"/>
          </a:xfrm>
          <a:prstGeom prst="rect">
            <a:avLst/>
          </a:prstGeom>
          <a:solidFill>
            <a:srgbClr val="CCFFFF"/>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159" name="Google Shape;159;p20"/>
          <p:cNvSpPr/>
          <p:nvPr/>
        </p:nvSpPr>
        <p:spPr>
          <a:xfrm rot="-2460000">
            <a:off x="5435600" y="3608387"/>
            <a:ext cx="608012" cy="1358900"/>
          </a:xfrm>
          <a:prstGeom prst="curvedRightArrow">
            <a:avLst>
              <a:gd name="adj1" fmla="val 16467"/>
              <a:gd name="adj2" fmla="val 19161"/>
              <a:gd name="adj3" fmla="val 25000"/>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160" name="Google Shape;160;p20"/>
          <p:cNvSpPr/>
          <p:nvPr/>
        </p:nvSpPr>
        <p:spPr>
          <a:xfrm rot="2460000" flipH="1">
            <a:off x="8018462" y="3608387"/>
            <a:ext cx="608012" cy="1358900"/>
          </a:xfrm>
          <a:prstGeom prst="curvedRightArrow">
            <a:avLst>
              <a:gd name="adj1" fmla="val 16467"/>
              <a:gd name="adj2" fmla="val 19161"/>
              <a:gd name="adj3" fmla="val 25000"/>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21"/>
          <p:cNvSpPr txBox="1">
            <a:spLocks noGrp="1"/>
          </p:cNvSpPr>
          <p:nvPr>
            <p:ph type="title"/>
          </p:nvPr>
        </p:nvSpPr>
        <p:spPr>
          <a:xfrm>
            <a:off x="685800" y="609600"/>
            <a:ext cx="7772400" cy="1143000"/>
          </a:xfrm>
          <a:prstGeom prst="rect">
            <a:avLst/>
          </a:prstGeom>
          <a:solidFill>
            <a:srgbClr val="FF0000"/>
          </a:solidFill>
          <a:ln w="381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1" i="0" u="none">
                <a:solidFill>
                  <a:schemeClr val="dk2"/>
                </a:solidFill>
                <a:latin typeface="Times New Roman"/>
                <a:ea typeface="Times New Roman"/>
                <a:cs typeface="Times New Roman"/>
                <a:sym typeface="Times New Roman"/>
              </a:rPr>
              <a:t>Shutter Fold Foldable™</a:t>
            </a:r>
            <a:endParaRPr/>
          </a:p>
        </p:txBody>
      </p:sp>
      <p:sp>
        <p:nvSpPr>
          <p:cNvPr id="166" name="Google Shape;166;p21"/>
          <p:cNvSpPr txBox="1">
            <a:spLocks noGrp="1"/>
          </p:cNvSpPr>
          <p:nvPr>
            <p:ph type="body" idx="1"/>
          </p:nvPr>
        </p:nvSpPr>
        <p:spPr>
          <a:xfrm>
            <a:off x="457200" y="1600200"/>
            <a:ext cx="3810000" cy="7620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3600"/>
              <a:buFont typeface="Times New Roman"/>
              <a:buChar char="•"/>
            </a:pPr>
            <a:r>
              <a:rPr lang="en-US" sz="3600" b="0" i="0" u="none">
                <a:solidFill>
                  <a:schemeClr val="dk1"/>
                </a:solidFill>
                <a:latin typeface="Times New Roman"/>
                <a:ea typeface="Times New Roman"/>
                <a:cs typeface="Times New Roman"/>
                <a:sym typeface="Times New Roman"/>
              </a:rPr>
              <a:t>Fold into thirds.</a:t>
            </a:r>
            <a:endParaRPr/>
          </a:p>
        </p:txBody>
      </p:sp>
      <p:grpSp>
        <p:nvGrpSpPr>
          <p:cNvPr id="167" name="Google Shape;167;p21"/>
          <p:cNvGrpSpPr/>
          <p:nvPr/>
        </p:nvGrpSpPr>
        <p:grpSpPr>
          <a:xfrm>
            <a:off x="5834060" y="1844675"/>
            <a:ext cx="2373312" cy="3663950"/>
            <a:chOff x="14497050" y="5545137"/>
            <a:chExt cx="1257300" cy="1943100"/>
          </a:xfrm>
        </p:grpSpPr>
        <p:sp>
          <p:nvSpPr>
            <p:cNvPr id="168" name="Google Shape;168;p21"/>
            <p:cNvSpPr txBox="1"/>
            <p:nvPr/>
          </p:nvSpPr>
          <p:spPr>
            <a:xfrm>
              <a:off x="14497050" y="5545137"/>
              <a:ext cx="1257300" cy="1943100"/>
            </a:xfrm>
            <a:prstGeom prst="rect">
              <a:avLst/>
            </a:prstGeom>
            <a:solidFill>
              <a:srgbClr val="00FFFF"/>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cxnSp>
          <p:nvCxnSpPr>
            <p:cNvPr id="169" name="Google Shape;169;p21"/>
            <p:cNvCxnSpPr/>
            <p:nvPr/>
          </p:nvCxnSpPr>
          <p:spPr>
            <a:xfrm>
              <a:off x="15125700" y="5545137"/>
              <a:ext cx="0" cy="1943100"/>
            </a:xfrm>
            <a:prstGeom prst="straightConnector1">
              <a:avLst/>
            </a:prstGeom>
            <a:noFill/>
            <a:ln w="15875" cap="flat" cmpd="sng">
              <a:solidFill>
                <a:srgbClr val="000000"/>
              </a:solidFill>
              <a:prstDash val="solid"/>
              <a:miter lim="800000"/>
              <a:headEnd type="none" w="med" len="med"/>
              <a:tailEnd type="none" w="med" len="med"/>
            </a:ln>
          </p:spPr>
        </p:cxnSp>
      </p:grpSp>
      <p:sp>
        <p:nvSpPr>
          <p:cNvPr id="170" name="Google Shape;170;p21"/>
          <p:cNvSpPr txBox="1"/>
          <p:nvPr/>
        </p:nvSpPr>
        <p:spPr>
          <a:xfrm>
            <a:off x="7092950" y="1844675"/>
            <a:ext cx="1131887" cy="3663950"/>
          </a:xfrm>
          <a:prstGeom prst="rect">
            <a:avLst/>
          </a:prstGeom>
          <a:solidFill>
            <a:srgbClr val="CCFFFF"/>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171" name="Google Shape;171;p21"/>
          <p:cNvSpPr txBox="1"/>
          <p:nvPr/>
        </p:nvSpPr>
        <p:spPr>
          <a:xfrm>
            <a:off x="5834062" y="1844675"/>
            <a:ext cx="1114425" cy="3663950"/>
          </a:xfrm>
          <a:prstGeom prst="rect">
            <a:avLst/>
          </a:prstGeom>
          <a:solidFill>
            <a:srgbClr val="CCFFFF"/>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cxnSp>
        <p:nvCxnSpPr>
          <p:cNvPr id="172" name="Google Shape;172;p21"/>
          <p:cNvCxnSpPr/>
          <p:nvPr/>
        </p:nvCxnSpPr>
        <p:spPr>
          <a:xfrm>
            <a:off x="5838825" y="2968625"/>
            <a:ext cx="2362200" cy="0"/>
          </a:xfrm>
          <a:prstGeom prst="straightConnector1">
            <a:avLst/>
          </a:prstGeom>
          <a:noFill/>
          <a:ln w="19050" cap="flat" cmpd="sng">
            <a:solidFill>
              <a:schemeClr val="dk1"/>
            </a:solidFill>
            <a:prstDash val="solid"/>
            <a:miter lim="800000"/>
            <a:headEnd type="none" w="med" len="med"/>
            <a:tailEnd type="none" w="med" len="med"/>
          </a:ln>
        </p:spPr>
      </p:cxnSp>
      <p:cxnSp>
        <p:nvCxnSpPr>
          <p:cNvPr id="173" name="Google Shape;173;p21"/>
          <p:cNvCxnSpPr/>
          <p:nvPr/>
        </p:nvCxnSpPr>
        <p:spPr>
          <a:xfrm>
            <a:off x="5838825" y="4197350"/>
            <a:ext cx="2362200" cy="0"/>
          </a:xfrm>
          <a:prstGeom prst="straightConnector1">
            <a:avLst/>
          </a:prstGeom>
          <a:noFill/>
          <a:ln w="19050" cap="flat" cmpd="sng">
            <a:solidFill>
              <a:schemeClr val="dk1"/>
            </a:solidFill>
            <a:prstDash val="solid"/>
            <a:miter lim="800000"/>
            <a:headEnd type="none" w="med" len="med"/>
            <a:tailEnd type="none" w="med" len="med"/>
          </a:ln>
        </p:spPr>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22"/>
          <p:cNvSpPr txBox="1">
            <a:spLocks noGrp="1"/>
          </p:cNvSpPr>
          <p:nvPr>
            <p:ph type="title"/>
          </p:nvPr>
        </p:nvSpPr>
        <p:spPr>
          <a:xfrm>
            <a:off x="685800" y="609600"/>
            <a:ext cx="7772400" cy="1143000"/>
          </a:xfrm>
          <a:prstGeom prst="rect">
            <a:avLst/>
          </a:prstGeom>
          <a:solidFill>
            <a:srgbClr val="FF0000"/>
          </a:solidFill>
          <a:ln w="381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1" i="0" u="none">
                <a:solidFill>
                  <a:schemeClr val="dk2"/>
                </a:solidFill>
                <a:latin typeface="Times New Roman"/>
                <a:ea typeface="Times New Roman"/>
                <a:cs typeface="Times New Roman"/>
                <a:sym typeface="Times New Roman"/>
              </a:rPr>
              <a:t>Shutter Fold Foldable™</a:t>
            </a:r>
            <a:endParaRPr/>
          </a:p>
        </p:txBody>
      </p:sp>
      <p:sp>
        <p:nvSpPr>
          <p:cNvPr id="179" name="Google Shape;179;p22"/>
          <p:cNvSpPr txBox="1">
            <a:spLocks noGrp="1"/>
          </p:cNvSpPr>
          <p:nvPr>
            <p:ph type="body" idx="1"/>
          </p:nvPr>
        </p:nvSpPr>
        <p:spPr>
          <a:xfrm>
            <a:off x="457200" y="1600200"/>
            <a:ext cx="3810000" cy="19050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3600"/>
              <a:buFont typeface="Times New Roman"/>
              <a:buChar char="•"/>
            </a:pPr>
            <a:r>
              <a:rPr lang="en-US" sz="3600" b="0" i="0" u="none">
                <a:solidFill>
                  <a:schemeClr val="dk1"/>
                </a:solidFill>
                <a:latin typeface="Times New Roman"/>
                <a:ea typeface="Times New Roman"/>
                <a:cs typeface="Times New Roman"/>
                <a:sym typeface="Times New Roman"/>
              </a:rPr>
              <a:t>Label each section as shown.</a:t>
            </a:r>
            <a:endParaRPr/>
          </a:p>
        </p:txBody>
      </p:sp>
      <p:grpSp>
        <p:nvGrpSpPr>
          <p:cNvPr id="180" name="Google Shape;180;p22"/>
          <p:cNvGrpSpPr/>
          <p:nvPr/>
        </p:nvGrpSpPr>
        <p:grpSpPr>
          <a:xfrm>
            <a:off x="5834060" y="1844675"/>
            <a:ext cx="2373312" cy="3663950"/>
            <a:chOff x="14497050" y="5545137"/>
            <a:chExt cx="1257300" cy="1943100"/>
          </a:xfrm>
        </p:grpSpPr>
        <p:sp>
          <p:nvSpPr>
            <p:cNvPr id="181" name="Google Shape;181;p22"/>
            <p:cNvSpPr txBox="1"/>
            <p:nvPr/>
          </p:nvSpPr>
          <p:spPr>
            <a:xfrm>
              <a:off x="14497050" y="5545137"/>
              <a:ext cx="1257300" cy="1943100"/>
            </a:xfrm>
            <a:prstGeom prst="rect">
              <a:avLst/>
            </a:prstGeom>
            <a:solidFill>
              <a:srgbClr val="00FFFF"/>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cxnSp>
          <p:nvCxnSpPr>
            <p:cNvPr id="182" name="Google Shape;182;p22"/>
            <p:cNvCxnSpPr/>
            <p:nvPr/>
          </p:nvCxnSpPr>
          <p:spPr>
            <a:xfrm>
              <a:off x="15125700" y="5545137"/>
              <a:ext cx="0" cy="1943100"/>
            </a:xfrm>
            <a:prstGeom prst="straightConnector1">
              <a:avLst/>
            </a:prstGeom>
            <a:noFill/>
            <a:ln w="15875" cap="flat" cmpd="sng">
              <a:solidFill>
                <a:srgbClr val="000000"/>
              </a:solidFill>
              <a:prstDash val="solid"/>
              <a:miter lim="800000"/>
              <a:headEnd type="none" w="med" len="med"/>
              <a:tailEnd type="none" w="med" len="med"/>
            </a:ln>
          </p:spPr>
        </p:cxnSp>
      </p:grpSp>
      <p:sp>
        <p:nvSpPr>
          <p:cNvPr id="183" name="Google Shape;183;p22"/>
          <p:cNvSpPr txBox="1"/>
          <p:nvPr/>
        </p:nvSpPr>
        <p:spPr>
          <a:xfrm>
            <a:off x="7107237" y="1854200"/>
            <a:ext cx="1131887" cy="3663950"/>
          </a:xfrm>
          <a:prstGeom prst="rect">
            <a:avLst/>
          </a:prstGeom>
          <a:solidFill>
            <a:srgbClr val="CCFFFF"/>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184" name="Google Shape;184;p22"/>
          <p:cNvSpPr txBox="1"/>
          <p:nvPr/>
        </p:nvSpPr>
        <p:spPr>
          <a:xfrm>
            <a:off x="5834062" y="1844675"/>
            <a:ext cx="1114425" cy="3663950"/>
          </a:xfrm>
          <a:prstGeom prst="rect">
            <a:avLst/>
          </a:prstGeom>
          <a:solidFill>
            <a:srgbClr val="CCFFFF"/>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cxnSp>
        <p:nvCxnSpPr>
          <p:cNvPr id="185" name="Google Shape;185;p22"/>
          <p:cNvCxnSpPr/>
          <p:nvPr/>
        </p:nvCxnSpPr>
        <p:spPr>
          <a:xfrm>
            <a:off x="5838825" y="2968625"/>
            <a:ext cx="2362200" cy="0"/>
          </a:xfrm>
          <a:prstGeom prst="straightConnector1">
            <a:avLst/>
          </a:prstGeom>
          <a:noFill/>
          <a:ln w="19050" cap="flat" cmpd="sng">
            <a:solidFill>
              <a:schemeClr val="dk1"/>
            </a:solidFill>
            <a:prstDash val="solid"/>
            <a:miter lim="800000"/>
            <a:headEnd type="none" w="med" len="med"/>
            <a:tailEnd type="none" w="med" len="med"/>
          </a:ln>
        </p:spPr>
      </p:cxnSp>
      <p:cxnSp>
        <p:nvCxnSpPr>
          <p:cNvPr id="186" name="Google Shape;186;p22"/>
          <p:cNvCxnSpPr/>
          <p:nvPr/>
        </p:nvCxnSpPr>
        <p:spPr>
          <a:xfrm>
            <a:off x="5838825" y="4197350"/>
            <a:ext cx="2362200" cy="0"/>
          </a:xfrm>
          <a:prstGeom prst="straightConnector1">
            <a:avLst/>
          </a:prstGeom>
          <a:noFill/>
          <a:ln w="19050" cap="flat" cmpd="sng">
            <a:solidFill>
              <a:schemeClr val="dk1"/>
            </a:solidFill>
            <a:prstDash val="solid"/>
            <a:miter lim="800000"/>
            <a:headEnd type="none" w="med" len="med"/>
            <a:tailEnd type="none" w="med" len="med"/>
          </a:ln>
        </p:spPr>
      </p:cxnSp>
      <p:grpSp>
        <p:nvGrpSpPr>
          <p:cNvPr id="187" name="Google Shape;187;p22"/>
          <p:cNvGrpSpPr/>
          <p:nvPr/>
        </p:nvGrpSpPr>
        <p:grpSpPr>
          <a:xfrm>
            <a:off x="5857875" y="1936750"/>
            <a:ext cx="1116012" cy="3373437"/>
            <a:chOff x="5857875" y="1936750"/>
            <a:chExt cx="1116012" cy="3373437"/>
          </a:xfrm>
        </p:grpSpPr>
        <p:sp>
          <p:nvSpPr>
            <p:cNvPr id="188" name="Google Shape;188;p22"/>
            <p:cNvSpPr txBox="1"/>
            <p:nvPr/>
          </p:nvSpPr>
          <p:spPr>
            <a:xfrm>
              <a:off x="5857875" y="1936750"/>
              <a:ext cx="1114425" cy="91598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2400"/>
                <a:buFont typeface="Times New Roman"/>
                <a:buNone/>
              </a:pPr>
              <a:r>
                <a:rPr lang="en-US" sz="2000" b="0" i="0" u="none" dirty="0">
                  <a:solidFill>
                    <a:schemeClr val="dk1"/>
                  </a:solidFill>
                  <a:latin typeface="Times New Roman"/>
                  <a:ea typeface="Times New Roman"/>
                  <a:cs typeface="Times New Roman"/>
                  <a:sym typeface="Times New Roman"/>
                </a:rPr>
                <a:t>Fraction To Decimal</a:t>
              </a:r>
              <a:endParaRPr sz="1200" dirty="0"/>
            </a:p>
          </p:txBody>
        </p:sp>
        <p:sp>
          <p:nvSpPr>
            <p:cNvPr id="189" name="Google Shape;189;p22"/>
            <p:cNvSpPr txBox="1"/>
            <p:nvPr/>
          </p:nvSpPr>
          <p:spPr>
            <a:xfrm>
              <a:off x="5857875" y="3165475"/>
              <a:ext cx="1114425" cy="91598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2400"/>
                <a:buFont typeface="Times New Roman"/>
                <a:buNone/>
              </a:pPr>
              <a:r>
                <a:rPr lang="en-US" sz="2000" b="0" i="0" u="none" dirty="0">
                  <a:solidFill>
                    <a:schemeClr val="dk1"/>
                  </a:solidFill>
                  <a:latin typeface="Times New Roman"/>
                  <a:ea typeface="Times New Roman"/>
                  <a:cs typeface="Times New Roman"/>
                  <a:sym typeface="Times New Roman"/>
                </a:rPr>
                <a:t>Fraction To Percent</a:t>
              </a:r>
              <a:endParaRPr sz="1200" dirty="0"/>
            </a:p>
          </p:txBody>
        </p:sp>
        <p:sp>
          <p:nvSpPr>
            <p:cNvPr id="190" name="Google Shape;190;p22"/>
            <p:cNvSpPr txBox="1"/>
            <p:nvPr/>
          </p:nvSpPr>
          <p:spPr>
            <a:xfrm>
              <a:off x="5859462" y="4394200"/>
              <a:ext cx="1114425" cy="91598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2400"/>
                <a:buFont typeface="Times New Roman"/>
                <a:buNone/>
              </a:pPr>
              <a:r>
                <a:rPr lang="en-US" sz="2000" b="0" i="0" u="none" dirty="0">
                  <a:solidFill>
                    <a:schemeClr val="dk1"/>
                  </a:solidFill>
                  <a:latin typeface="Times New Roman"/>
                  <a:ea typeface="Times New Roman"/>
                  <a:cs typeface="Times New Roman"/>
                  <a:sym typeface="Times New Roman"/>
                </a:rPr>
                <a:t>Decimal To Percent</a:t>
              </a:r>
              <a:endParaRPr sz="1200" dirty="0"/>
            </a:p>
          </p:txBody>
        </p:sp>
      </p:grpSp>
      <p:grpSp>
        <p:nvGrpSpPr>
          <p:cNvPr id="191" name="Google Shape;191;p22"/>
          <p:cNvGrpSpPr/>
          <p:nvPr/>
        </p:nvGrpSpPr>
        <p:grpSpPr>
          <a:xfrm>
            <a:off x="7069137" y="1936750"/>
            <a:ext cx="1116012" cy="3373437"/>
            <a:chOff x="5857875" y="1936750"/>
            <a:chExt cx="1116012" cy="3373437"/>
          </a:xfrm>
        </p:grpSpPr>
        <p:sp>
          <p:nvSpPr>
            <p:cNvPr id="192" name="Google Shape;192;p22"/>
            <p:cNvSpPr txBox="1"/>
            <p:nvPr/>
          </p:nvSpPr>
          <p:spPr>
            <a:xfrm>
              <a:off x="5857875" y="1936750"/>
              <a:ext cx="1114425" cy="91598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2400"/>
                <a:buFont typeface="Times New Roman"/>
                <a:buNone/>
              </a:pPr>
              <a:r>
                <a:rPr lang="en-US" sz="2000" b="0" i="0" u="none" dirty="0">
                  <a:solidFill>
                    <a:schemeClr val="dk1"/>
                  </a:solidFill>
                  <a:latin typeface="Times New Roman"/>
                  <a:ea typeface="Times New Roman"/>
                  <a:cs typeface="Times New Roman"/>
                  <a:sym typeface="Times New Roman"/>
                </a:rPr>
                <a:t>Decimal To Fraction</a:t>
              </a:r>
              <a:endParaRPr sz="1200" dirty="0"/>
            </a:p>
          </p:txBody>
        </p:sp>
        <p:sp>
          <p:nvSpPr>
            <p:cNvPr id="193" name="Google Shape;193;p22"/>
            <p:cNvSpPr txBox="1"/>
            <p:nvPr/>
          </p:nvSpPr>
          <p:spPr>
            <a:xfrm>
              <a:off x="5857875" y="3165475"/>
              <a:ext cx="1114425" cy="91598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2400"/>
                <a:buFont typeface="Times New Roman"/>
                <a:buNone/>
              </a:pPr>
              <a:r>
                <a:rPr lang="en-US" sz="2000" b="0" i="0" u="none" dirty="0">
                  <a:solidFill>
                    <a:schemeClr val="dk1"/>
                  </a:solidFill>
                  <a:latin typeface="Times New Roman"/>
                  <a:ea typeface="Times New Roman"/>
                  <a:cs typeface="Times New Roman"/>
                  <a:sym typeface="Times New Roman"/>
                </a:rPr>
                <a:t>Percent To Fraction</a:t>
              </a:r>
              <a:endParaRPr sz="1200" dirty="0"/>
            </a:p>
          </p:txBody>
        </p:sp>
        <p:sp>
          <p:nvSpPr>
            <p:cNvPr id="194" name="Google Shape;194;p22"/>
            <p:cNvSpPr txBox="1"/>
            <p:nvPr/>
          </p:nvSpPr>
          <p:spPr>
            <a:xfrm>
              <a:off x="5859462" y="4394200"/>
              <a:ext cx="1114425" cy="91598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2400"/>
                <a:buFont typeface="Times New Roman"/>
                <a:buNone/>
              </a:pPr>
              <a:r>
                <a:rPr lang="en-US" sz="2000" b="0" i="0" u="none" dirty="0">
                  <a:solidFill>
                    <a:schemeClr val="dk1"/>
                  </a:solidFill>
                  <a:latin typeface="Times New Roman"/>
                  <a:ea typeface="Times New Roman"/>
                  <a:cs typeface="Times New Roman"/>
                  <a:sym typeface="Times New Roman"/>
                </a:rPr>
                <a:t>Percent To Decimal</a:t>
              </a:r>
              <a:endParaRPr sz="1200" dirty="0"/>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23"/>
          <p:cNvSpPr txBox="1"/>
          <p:nvPr/>
        </p:nvSpPr>
        <p:spPr>
          <a:xfrm>
            <a:off x="4572000" y="0"/>
            <a:ext cx="4165600" cy="6457950"/>
          </a:xfrm>
          <a:prstGeom prst="rect">
            <a:avLst/>
          </a:prstGeom>
          <a:solidFill>
            <a:schemeClr val="lt1"/>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cxnSp>
        <p:nvCxnSpPr>
          <p:cNvPr id="200" name="Google Shape;200;p23"/>
          <p:cNvCxnSpPr/>
          <p:nvPr/>
        </p:nvCxnSpPr>
        <p:spPr>
          <a:xfrm>
            <a:off x="4572000" y="171450"/>
            <a:ext cx="0" cy="6457950"/>
          </a:xfrm>
          <a:prstGeom prst="straightConnector1">
            <a:avLst/>
          </a:prstGeom>
          <a:noFill/>
          <a:ln w="9525" cap="flat" cmpd="sng">
            <a:solidFill>
              <a:schemeClr val="dk1"/>
            </a:solidFill>
            <a:prstDash val="solid"/>
            <a:miter lim="800000"/>
            <a:headEnd type="none" w="med" len="med"/>
            <a:tailEnd type="none" w="med" len="med"/>
          </a:ln>
        </p:spPr>
      </p:cxnSp>
      <p:cxnSp>
        <p:nvCxnSpPr>
          <p:cNvPr id="201" name="Google Shape;201;p23"/>
          <p:cNvCxnSpPr/>
          <p:nvPr/>
        </p:nvCxnSpPr>
        <p:spPr>
          <a:xfrm>
            <a:off x="406400" y="2343150"/>
            <a:ext cx="8331200" cy="0"/>
          </a:xfrm>
          <a:prstGeom prst="straightConnector1">
            <a:avLst/>
          </a:prstGeom>
          <a:noFill/>
          <a:ln w="57150" cap="flat" cmpd="sng">
            <a:solidFill>
              <a:schemeClr val="dk1"/>
            </a:solidFill>
            <a:prstDash val="solid"/>
            <a:miter lim="800000"/>
            <a:headEnd type="none" w="med" len="med"/>
            <a:tailEnd type="none" w="med" len="med"/>
          </a:ln>
        </p:spPr>
      </p:cxnSp>
      <p:cxnSp>
        <p:nvCxnSpPr>
          <p:cNvPr id="202" name="Google Shape;202;p23"/>
          <p:cNvCxnSpPr/>
          <p:nvPr/>
        </p:nvCxnSpPr>
        <p:spPr>
          <a:xfrm>
            <a:off x="406400" y="4686300"/>
            <a:ext cx="8331200" cy="0"/>
          </a:xfrm>
          <a:prstGeom prst="straightConnector1">
            <a:avLst/>
          </a:prstGeom>
          <a:noFill/>
          <a:ln w="57150" cap="flat" cmpd="sng">
            <a:solidFill>
              <a:schemeClr val="dk1"/>
            </a:solidFill>
            <a:prstDash val="solid"/>
            <a:miter lim="800000"/>
            <a:headEnd type="none" w="med" len="med"/>
            <a:tailEnd type="none" w="med" len="med"/>
          </a:ln>
        </p:spPr>
      </p:cxnSp>
      <p:sp>
        <p:nvSpPr>
          <p:cNvPr id="203" name="Google Shape;203;p23"/>
          <p:cNvSpPr/>
          <p:nvPr/>
        </p:nvSpPr>
        <p:spPr>
          <a:xfrm>
            <a:off x="4673600" y="228600"/>
            <a:ext cx="4064000" cy="2057400"/>
          </a:xfrm>
          <a:prstGeom prst="irregularSeal1">
            <a:avLst/>
          </a:prstGeom>
          <a:solidFill>
            <a:srgbClr val="00FF00"/>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2800"/>
              <a:buFont typeface="Times New Roman"/>
              <a:buNone/>
            </a:pPr>
            <a:r>
              <a:rPr lang="en-US" sz="2800" b="1" i="0" u="none">
                <a:solidFill>
                  <a:schemeClr val="dk1"/>
                </a:solidFill>
                <a:latin typeface="Times New Roman"/>
                <a:ea typeface="Times New Roman"/>
                <a:cs typeface="Times New Roman"/>
                <a:sym typeface="Times New Roman"/>
              </a:rPr>
              <a:t>Decimal </a:t>
            </a:r>
            <a:endParaRPr/>
          </a:p>
          <a:p>
            <a:pPr marL="0" marR="0" lvl="0" indent="0" algn="ctr" rtl="0">
              <a:lnSpc>
                <a:spcPct val="100000"/>
              </a:lnSpc>
              <a:spcBef>
                <a:spcPts val="0"/>
              </a:spcBef>
              <a:spcAft>
                <a:spcPts val="0"/>
              </a:spcAft>
              <a:buClr>
                <a:schemeClr val="dk1"/>
              </a:buClr>
              <a:buSzPts val="2800"/>
              <a:buFont typeface="Times New Roman"/>
              <a:buNone/>
            </a:pPr>
            <a:r>
              <a:rPr lang="en-US" sz="2800" b="1" i="0" u="none">
                <a:solidFill>
                  <a:schemeClr val="dk1"/>
                </a:solidFill>
                <a:latin typeface="Times New Roman"/>
                <a:ea typeface="Times New Roman"/>
                <a:cs typeface="Times New Roman"/>
                <a:sym typeface="Times New Roman"/>
              </a:rPr>
              <a:t>To </a:t>
            </a:r>
            <a:endParaRPr/>
          </a:p>
          <a:p>
            <a:pPr marL="0" marR="0" lvl="0" indent="0" algn="ctr" rtl="0">
              <a:lnSpc>
                <a:spcPct val="100000"/>
              </a:lnSpc>
              <a:spcBef>
                <a:spcPts val="0"/>
              </a:spcBef>
              <a:spcAft>
                <a:spcPts val="0"/>
              </a:spcAft>
              <a:buClr>
                <a:schemeClr val="dk1"/>
              </a:buClr>
              <a:buSzPts val="2800"/>
              <a:buFont typeface="Times New Roman"/>
              <a:buNone/>
            </a:pPr>
            <a:r>
              <a:rPr lang="en-US" sz="2800" b="1" i="0" u="none">
                <a:solidFill>
                  <a:schemeClr val="dk1"/>
                </a:solidFill>
                <a:latin typeface="Times New Roman"/>
                <a:ea typeface="Times New Roman"/>
                <a:cs typeface="Times New Roman"/>
                <a:sym typeface="Times New Roman"/>
              </a:rPr>
              <a:t>Fraction</a:t>
            </a:r>
            <a:endParaRPr/>
          </a:p>
        </p:txBody>
      </p:sp>
      <p:sp>
        <p:nvSpPr>
          <p:cNvPr id="204" name="Google Shape;204;p23"/>
          <p:cNvSpPr/>
          <p:nvPr/>
        </p:nvSpPr>
        <p:spPr>
          <a:xfrm>
            <a:off x="4978400" y="2514600"/>
            <a:ext cx="3454400" cy="2000250"/>
          </a:xfrm>
          <a:prstGeom prst="bevel">
            <a:avLst>
              <a:gd name="adj" fmla="val 12500"/>
            </a:avLst>
          </a:prstGeom>
          <a:solidFill>
            <a:srgbClr val="00FFFF"/>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2800"/>
              <a:buFont typeface="Times New Roman"/>
              <a:buNone/>
            </a:pPr>
            <a:r>
              <a:rPr lang="en-US" sz="2800" b="1" i="0" u="none">
                <a:solidFill>
                  <a:schemeClr val="dk1"/>
                </a:solidFill>
                <a:latin typeface="Times New Roman"/>
                <a:ea typeface="Times New Roman"/>
                <a:cs typeface="Times New Roman"/>
                <a:sym typeface="Times New Roman"/>
              </a:rPr>
              <a:t>Percent</a:t>
            </a:r>
            <a:endParaRPr/>
          </a:p>
          <a:p>
            <a:pPr marL="0" marR="0" lvl="0" indent="0" algn="ctr" rtl="0">
              <a:lnSpc>
                <a:spcPct val="100000"/>
              </a:lnSpc>
              <a:spcBef>
                <a:spcPts val="0"/>
              </a:spcBef>
              <a:spcAft>
                <a:spcPts val="0"/>
              </a:spcAft>
              <a:buClr>
                <a:schemeClr val="dk1"/>
              </a:buClr>
              <a:buSzPts val="2800"/>
              <a:buFont typeface="Times New Roman"/>
              <a:buNone/>
            </a:pPr>
            <a:r>
              <a:rPr lang="en-US" sz="2800" b="1" i="0" u="none">
                <a:solidFill>
                  <a:schemeClr val="dk1"/>
                </a:solidFill>
                <a:latin typeface="Times New Roman"/>
                <a:ea typeface="Times New Roman"/>
                <a:cs typeface="Times New Roman"/>
                <a:sym typeface="Times New Roman"/>
              </a:rPr>
              <a:t>To</a:t>
            </a:r>
            <a:endParaRPr/>
          </a:p>
          <a:p>
            <a:pPr marL="0" marR="0" lvl="0" indent="0" algn="ctr" rtl="0">
              <a:lnSpc>
                <a:spcPct val="100000"/>
              </a:lnSpc>
              <a:spcBef>
                <a:spcPts val="0"/>
              </a:spcBef>
              <a:spcAft>
                <a:spcPts val="0"/>
              </a:spcAft>
              <a:buClr>
                <a:schemeClr val="dk1"/>
              </a:buClr>
              <a:buSzPts val="2800"/>
              <a:buFont typeface="Times New Roman"/>
              <a:buNone/>
            </a:pPr>
            <a:r>
              <a:rPr lang="en-US" sz="2800" b="1" i="0" u="none">
                <a:solidFill>
                  <a:schemeClr val="dk1"/>
                </a:solidFill>
                <a:latin typeface="Times New Roman"/>
                <a:ea typeface="Times New Roman"/>
                <a:cs typeface="Times New Roman"/>
                <a:sym typeface="Times New Roman"/>
              </a:rPr>
              <a:t>Fraction</a:t>
            </a:r>
            <a:endParaRPr/>
          </a:p>
        </p:txBody>
      </p:sp>
      <p:sp>
        <p:nvSpPr>
          <p:cNvPr id="205" name="Google Shape;205;p23"/>
          <p:cNvSpPr/>
          <p:nvPr/>
        </p:nvSpPr>
        <p:spPr>
          <a:xfrm>
            <a:off x="5080000" y="4743450"/>
            <a:ext cx="3251200" cy="1771650"/>
          </a:xfrm>
          <a:prstGeom prst="ellipse">
            <a:avLst/>
          </a:prstGeom>
          <a:solidFill>
            <a:srgbClr val="FF9900"/>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2800"/>
              <a:buFont typeface="Times New Roman"/>
              <a:buNone/>
            </a:pPr>
            <a:r>
              <a:rPr lang="en-US" sz="2800" b="1" i="0" u="none">
                <a:solidFill>
                  <a:schemeClr val="dk1"/>
                </a:solidFill>
                <a:latin typeface="Times New Roman"/>
                <a:ea typeface="Times New Roman"/>
                <a:cs typeface="Times New Roman"/>
                <a:sym typeface="Times New Roman"/>
              </a:rPr>
              <a:t>Percent</a:t>
            </a:r>
            <a:endParaRPr/>
          </a:p>
          <a:p>
            <a:pPr marL="0" marR="0" lvl="0" indent="0" algn="ctr" rtl="0">
              <a:lnSpc>
                <a:spcPct val="100000"/>
              </a:lnSpc>
              <a:spcBef>
                <a:spcPts val="0"/>
              </a:spcBef>
              <a:spcAft>
                <a:spcPts val="0"/>
              </a:spcAft>
              <a:buClr>
                <a:schemeClr val="dk1"/>
              </a:buClr>
              <a:buSzPts val="2800"/>
              <a:buFont typeface="Times New Roman"/>
              <a:buNone/>
            </a:pPr>
            <a:r>
              <a:rPr lang="en-US" sz="2800" b="1" i="0" u="none">
                <a:solidFill>
                  <a:schemeClr val="dk1"/>
                </a:solidFill>
                <a:latin typeface="Times New Roman"/>
                <a:ea typeface="Times New Roman"/>
                <a:cs typeface="Times New Roman"/>
                <a:sym typeface="Times New Roman"/>
              </a:rPr>
              <a:t>To</a:t>
            </a:r>
            <a:endParaRPr/>
          </a:p>
          <a:p>
            <a:pPr marL="0" marR="0" lvl="0" indent="0" algn="ctr" rtl="0">
              <a:lnSpc>
                <a:spcPct val="100000"/>
              </a:lnSpc>
              <a:spcBef>
                <a:spcPts val="0"/>
              </a:spcBef>
              <a:spcAft>
                <a:spcPts val="0"/>
              </a:spcAft>
              <a:buClr>
                <a:schemeClr val="dk1"/>
              </a:buClr>
              <a:buSzPts val="2800"/>
              <a:buFont typeface="Times New Roman"/>
              <a:buNone/>
            </a:pPr>
            <a:r>
              <a:rPr lang="en-US" sz="2800" b="1" i="0" u="none">
                <a:solidFill>
                  <a:schemeClr val="dk1"/>
                </a:solidFill>
                <a:latin typeface="Times New Roman"/>
                <a:ea typeface="Times New Roman"/>
                <a:cs typeface="Times New Roman"/>
                <a:sym typeface="Times New Roman"/>
              </a:rPr>
              <a:t>Decimal</a:t>
            </a:r>
            <a:endParaRPr/>
          </a:p>
        </p:txBody>
      </p:sp>
      <p:sp>
        <p:nvSpPr>
          <p:cNvPr id="206" name="Google Shape;206;p23"/>
          <p:cNvSpPr/>
          <p:nvPr/>
        </p:nvSpPr>
        <p:spPr>
          <a:xfrm>
            <a:off x="228600" y="2514600"/>
            <a:ext cx="4114800" cy="24384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FFFFFF"/>
                </a:solidFill>
                <a:latin typeface="Arial Black"/>
              </a:rPr>
              <a:t>Open this side first!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24"/>
          <p:cNvSpPr txBox="1"/>
          <p:nvPr/>
        </p:nvSpPr>
        <p:spPr>
          <a:xfrm>
            <a:off x="381000" y="152400"/>
            <a:ext cx="8331200" cy="6457950"/>
          </a:xfrm>
          <a:prstGeom prst="rect">
            <a:avLst/>
          </a:prstGeom>
          <a:solidFill>
            <a:schemeClr val="lt1"/>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pic>
        <p:nvPicPr>
          <p:cNvPr id="212" name="Google Shape;212;p24" descr="an02346_[1]"/>
          <p:cNvPicPr preferRelativeResize="0">
            <a:picLocks noGrp="1"/>
          </p:cNvPicPr>
          <p:nvPr>
            <p:ph type="body" idx="1"/>
          </p:nvPr>
        </p:nvPicPr>
        <p:blipFill rotWithShape="1">
          <a:blip r:embed="rId3">
            <a:alphaModFix/>
          </a:blip>
          <a:srcRect/>
          <a:stretch/>
        </p:blipFill>
        <p:spPr>
          <a:xfrm>
            <a:off x="842962" y="2359025"/>
            <a:ext cx="3265487" cy="3006725"/>
          </a:xfrm>
          <a:prstGeom prst="rect">
            <a:avLst/>
          </a:prstGeom>
          <a:noFill/>
          <a:ln>
            <a:noFill/>
          </a:ln>
        </p:spPr>
      </p:pic>
      <p:pic>
        <p:nvPicPr>
          <p:cNvPr id="213" name="Google Shape;213;p24"/>
          <p:cNvPicPr preferRelativeResize="0">
            <a:picLocks noGrp="1"/>
          </p:cNvPicPr>
          <p:nvPr>
            <p:ph type="body" idx="2"/>
          </p:nvPr>
        </p:nvPicPr>
        <p:blipFill rotWithShape="1">
          <a:blip r:embed="rId4">
            <a:alphaModFix/>
          </a:blip>
          <a:srcRect/>
          <a:stretch/>
        </p:blipFill>
        <p:spPr>
          <a:xfrm>
            <a:off x="5334000" y="2057400"/>
            <a:ext cx="2514600" cy="1873250"/>
          </a:xfrm>
          <a:prstGeom prst="rect">
            <a:avLst/>
          </a:prstGeom>
          <a:noFill/>
          <a:ln>
            <a:noFill/>
          </a:ln>
        </p:spPr>
      </p:pic>
      <p:sp>
        <p:nvSpPr>
          <p:cNvPr id="214" name="Google Shape;214;p24"/>
          <p:cNvSpPr/>
          <p:nvPr/>
        </p:nvSpPr>
        <p:spPr>
          <a:xfrm>
            <a:off x="2514600" y="381000"/>
            <a:ext cx="4064000" cy="2057400"/>
          </a:xfrm>
          <a:prstGeom prst="irregularSeal1">
            <a:avLst/>
          </a:prstGeom>
          <a:solidFill>
            <a:srgbClr val="FF00FF"/>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2800"/>
              <a:buFont typeface="Times New Roman"/>
              <a:buNone/>
            </a:pPr>
            <a:r>
              <a:rPr lang="en-US" sz="2800" b="1" i="0" u="none">
                <a:solidFill>
                  <a:schemeClr val="dk1"/>
                </a:solidFill>
                <a:latin typeface="Times New Roman"/>
                <a:ea typeface="Times New Roman"/>
                <a:cs typeface="Times New Roman"/>
                <a:sym typeface="Times New Roman"/>
              </a:rPr>
              <a:t>Fraction</a:t>
            </a:r>
            <a:endParaRPr/>
          </a:p>
          <a:p>
            <a:pPr marL="0" marR="0" lvl="0" indent="0" algn="ctr" rtl="0">
              <a:lnSpc>
                <a:spcPct val="100000"/>
              </a:lnSpc>
              <a:spcBef>
                <a:spcPts val="0"/>
              </a:spcBef>
              <a:spcAft>
                <a:spcPts val="0"/>
              </a:spcAft>
              <a:buClr>
                <a:schemeClr val="dk1"/>
              </a:buClr>
              <a:buSzPts val="2800"/>
              <a:buFont typeface="Times New Roman"/>
              <a:buNone/>
            </a:pPr>
            <a:r>
              <a:rPr lang="en-US" sz="2800" b="1" i="0" u="none">
                <a:solidFill>
                  <a:schemeClr val="dk1"/>
                </a:solidFill>
                <a:latin typeface="Times New Roman"/>
                <a:ea typeface="Times New Roman"/>
                <a:cs typeface="Times New Roman"/>
                <a:sym typeface="Times New Roman"/>
              </a:rPr>
              <a:t>To</a:t>
            </a:r>
            <a:endParaRPr/>
          </a:p>
          <a:p>
            <a:pPr marL="0" marR="0" lvl="0" indent="0" algn="ctr" rtl="0">
              <a:lnSpc>
                <a:spcPct val="100000"/>
              </a:lnSpc>
              <a:spcBef>
                <a:spcPts val="0"/>
              </a:spcBef>
              <a:spcAft>
                <a:spcPts val="0"/>
              </a:spcAft>
              <a:buClr>
                <a:schemeClr val="dk1"/>
              </a:buClr>
              <a:buSzPts val="2800"/>
              <a:buFont typeface="Times New Roman"/>
              <a:buNone/>
            </a:pPr>
            <a:r>
              <a:rPr lang="en-US" sz="2800" b="1" i="0" u="none">
                <a:solidFill>
                  <a:schemeClr val="dk1"/>
                </a:solidFill>
                <a:latin typeface="Times New Roman"/>
                <a:ea typeface="Times New Roman"/>
                <a:cs typeface="Times New Roman"/>
                <a:sym typeface="Times New Roman"/>
              </a:rPr>
              <a:t>Decimal</a:t>
            </a:r>
            <a:endParaRPr/>
          </a:p>
        </p:txBody>
      </p:sp>
      <p:sp>
        <p:nvSpPr>
          <p:cNvPr id="215" name="Google Shape;215;p24"/>
          <p:cNvSpPr/>
          <p:nvPr/>
        </p:nvSpPr>
        <p:spPr>
          <a:xfrm>
            <a:off x="1066800" y="2286000"/>
            <a:ext cx="2057400" cy="6477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rgbClr val="000000"/>
                </a:solidFill>
                <a:latin typeface="Arial Black"/>
              </a:rPr>
              <a:t>Top Dog </a:t>
            </a:r>
          </a:p>
        </p:txBody>
      </p:sp>
      <p:sp>
        <p:nvSpPr>
          <p:cNvPr id="216" name="Google Shape;216;p24"/>
          <p:cNvSpPr/>
          <p:nvPr/>
        </p:nvSpPr>
        <p:spPr>
          <a:xfrm>
            <a:off x="609600" y="5715000"/>
            <a:ext cx="3219450" cy="647700"/>
          </a:xfrm>
          <a:prstGeom prst="rect">
            <a:avLst/>
          </a:prstGeom>
        </p:spPr>
        <p:txBody>
          <a:bodyPr>
            <a:prstTxWarp prst="textPlain">
              <a:avLst/>
            </a:prstTxWarp>
          </a:bodyPr>
          <a:lstStyle/>
          <a:p>
            <a:pPr lvl="0" algn="l"/>
            <a:r>
              <a:rPr b="0" i="0">
                <a:ln w="9525" cap="flat" cmpd="sng">
                  <a:solidFill>
                    <a:srgbClr val="000000"/>
                  </a:solidFill>
                  <a:prstDash val="solid"/>
                  <a:miter lim="800000"/>
                  <a:headEnd type="none" w="sm" len="sm"/>
                  <a:tailEnd type="none" w="sm" len="sm"/>
                </a:ln>
                <a:solidFill>
                  <a:schemeClr val="dk1"/>
                </a:solidFill>
                <a:latin typeface="Arial Black"/>
              </a:rPr>
              <a:t>in the house! </a:t>
            </a:r>
          </a:p>
        </p:txBody>
      </p:sp>
      <p:cxnSp>
        <p:nvCxnSpPr>
          <p:cNvPr id="217" name="Google Shape;217;p24"/>
          <p:cNvCxnSpPr/>
          <p:nvPr/>
        </p:nvCxnSpPr>
        <p:spPr>
          <a:xfrm>
            <a:off x="4495800" y="2057400"/>
            <a:ext cx="0" cy="4800600"/>
          </a:xfrm>
          <a:prstGeom prst="straightConnector1">
            <a:avLst/>
          </a:prstGeom>
          <a:noFill/>
          <a:ln w="9525" cap="flat" cmpd="sng">
            <a:solidFill>
              <a:schemeClr val="dk1"/>
            </a:solidFill>
            <a:prstDash val="solid"/>
            <a:miter lim="800000"/>
            <a:headEnd type="none" w="med" len="med"/>
            <a:tailEnd type="none" w="med" len="med"/>
          </a:ln>
        </p:spPr>
      </p:cxnSp>
      <p:sp>
        <p:nvSpPr>
          <p:cNvPr id="218" name="Google Shape;218;p24"/>
          <p:cNvSpPr txBox="1"/>
          <p:nvPr/>
        </p:nvSpPr>
        <p:spPr>
          <a:xfrm>
            <a:off x="4724400" y="2819400"/>
            <a:ext cx="3048000" cy="36671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19" name="Google Shape;219;p24"/>
          <p:cNvSpPr/>
          <p:nvPr/>
        </p:nvSpPr>
        <p:spPr>
          <a:xfrm>
            <a:off x="4953000" y="4572000"/>
            <a:ext cx="3505200" cy="1676400"/>
          </a:xfrm>
          <a:prstGeom prst="ellipse">
            <a:avLst/>
          </a:prstGeom>
          <a:solidFill>
            <a:srgbClr val="FFCC00"/>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pic>
        <p:nvPicPr>
          <p:cNvPr id="220" name="Google Shape;220;p24"/>
          <p:cNvPicPr preferRelativeResize="0">
            <a:picLocks noGrp="1"/>
          </p:cNvPicPr>
          <p:nvPr>
            <p:ph type="body" idx="3"/>
          </p:nvPr>
        </p:nvPicPr>
        <p:blipFill rotWithShape="1">
          <a:blip r:embed="rId5">
            <a:alphaModFix/>
          </a:blip>
          <a:srcRect/>
          <a:stretch/>
        </p:blipFill>
        <p:spPr>
          <a:xfrm>
            <a:off x="5943600" y="4648200"/>
            <a:ext cx="1444625" cy="1401762"/>
          </a:xfrm>
          <a:prstGeom prst="rect">
            <a:avLst/>
          </a:prstGeom>
          <a:noFill/>
          <a:ln>
            <a:noFill/>
          </a:ln>
        </p:spPr>
      </p:pic>
      <p:sp>
        <p:nvSpPr>
          <p:cNvPr id="221" name="Google Shape;221;p24"/>
          <p:cNvSpPr/>
          <p:nvPr/>
        </p:nvSpPr>
        <p:spPr>
          <a:xfrm rot="10800000" flipH="1">
            <a:off x="7391400" y="3276600"/>
            <a:ext cx="152400" cy="152400"/>
          </a:xfrm>
          <a:prstGeom prst="ellipse">
            <a:avLst/>
          </a:prstGeom>
          <a:solidFill>
            <a:schemeClr val="dk1"/>
          </a:solidFill>
          <a:ln w="9525" cap="flat" cmpd="sng">
            <a:solidFill>
              <a:srgbClr val="00CC98"/>
            </a:solidFill>
            <a:prstDash val="solid"/>
            <a:miter lim="800000"/>
            <a:headEnd type="none" w="sm" len="sm"/>
            <a:tailEnd type="none" w="sm" len="sm"/>
          </a:ln>
          <a:effectLst>
            <a:outerShdw blurRad="63500" dist="23000" dir="5400000">
              <a:srgbClr val="808080">
                <a:alpha val="34901"/>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1070</Words>
  <Application>Microsoft Office PowerPoint</Application>
  <PresentationFormat>On-screen Show (4:3)</PresentationFormat>
  <Paragraphs>440</Paragraphs>
  <Slides>40</Slides>
  <Notes>40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40</vt:i4>
      </vt:variant>
    </vt:vector>
  </HeadingPairs>
  <TitlesOfParts>
    <vt:vector size="47" baseType="lpstr">
      <vt:lpstr>Arial</vt:lpstr>
      <vt:lpstr>Arial Black</vt:lpstr>
      <vt:lpstr>Cambria Math</vt:lpstr>
      <vt:lpstr>Comic Sans MS</vt:lpstr>
      <vt:lpstr>Georgia</vt:lpstr>
      <vt:lpstr>Times New Roman</vt:lpstr>
      <vt:lpstr>Default Design</vt:lpstr>
      <vt:lpstr>Warm-up</vt:lpstr>
      <vt:lpstr>PowerPoint Presentation</vt:lpstr>
      <vt:lpstr>Shutter Fold Foldable™</vt:lpstr>
      <vt:lpstr>Shutter Fold Foldable™</vt:lpstr>
      <vt:lpstr>Shutter Fold Foldable™</vt:lpstr>
      <vt:lpstr>Shutter Fold Foldable™</vt:lpstr>
      <vt:lpstr>Shutter Fold Foldable™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Warm-up</dc:title>
  <dc:creator>Fletcher, Jennifer V.</dc:creator>
  <cp:lastModifiedBy>Fletcher, Jennifer V.</cp:lastModifiedBy>
  <cp:revision>5</cp:revision>
  <dcterms:modified xsi:type="dcterms:W3CDTF">2018-11-26T15:38:42Z</dcterms:modified>
</cp:coreProperties>
</file>